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74" r:id="rId4"/>
    <p:sldId id="260" r:id="rId5"/>
    <p:sldId id="261" r:id="rId6"/>
    <p:sldId id="268" r:id="rId7"/>
    <p:sldId id="266" r:id="rId8"/>
    <p:sldId id="273" r:id="rId9"/>
    <p:sldId id="262" r:id="rId10"/>
    <p:sldId id="267" r:id="rId11"/>
    <p:sldId id="270" r:id="rId12"/>
    <p:sldId id="271" r:id="rId13"/>
    <p:sldId id="272" r:id="rId14"/>
    <p:sldId id="259" r:id="rId15"/>
    <p:sldId id="257" r:id="rId16"/>
    <p:sldId id="258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EA734D"/>
    <a:srgbClr val="78C8AA"/>
    <a:srgbClr val="FAD68A"/>
    <a:srgbClr val="EF8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6092" autoAdjust="0"/>
  </p:normalViewPr>
  <p:slideViewPr>
    <p:cSldViewPr snapToGrid="0">
      <p:cViewPr>
        <p:scale>
          <a:sx n="160" d="100"/>
          <a:sy n="160" d="100"/>
        </p:scale>
        <p:origin x="100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F93F-FC42-480B-80BB-34A65B15ACAF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18FC-7484-49EE-918B-219E0742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https://thenounproject.com/search/?q=wreath&amp;i=203146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3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E6CB-B03E-4BA9-9334-84594174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F9BB4-3BC2-495B-BFBF-4B15536B2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BB3B-53D1-44A0-A241-C5094D4E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D81E-A19A-45D6-B3C8-7EAE311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6E79-8CF2-4DBE-9844-C94192C3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A5B-59F2-46FE-B6B1-5E0D46BC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AED79-EEF2-4BC6-824B-F3AE3F48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D65C-2AE7-44C4-82F6-FD699D60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19255-5AE2-4548-A16A-8F5FBBC8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EDF3-ABC4-407E-B9C6-CBEA535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833B8-A8B2-45F0-8080-046D7FE5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EC2FB-961F-4411-A959-D6A8F6C4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9A48-3EB7-4087-BB38-719FE859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0DC2-5D05-4A8E-80F4-EC27018B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48C2-3708-46BC-9537-3814825F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7B85-0660-40AA-AD5A-7D3154D9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4207-874D-40E2-BA2D-B6B89F96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D1F0-4B23-4D8E-9268-F2BE7167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80A9-9934-4311-8ED7-BAB01E8F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E705-F9D9-43A8-BDCC-DB8DB13E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E65-1FFF-4342-A60A-33F50335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8059-8E09-43F0-9A68-7513FE6F8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C3FA-F638-4C8F-8568-398C334D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075A-946C-4534-86FF-06B4C5B2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A5B3-4270-4278-B6E3-7CC177FB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95BD-DA20-4B23-9777-FAC7374E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CD2-8060-455B-B78B-BFB027D3E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FBDD-C7B2-4376-B0A1-0887019CC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AAABE-F4AA-4067-B89E-23945626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6A6B-668B-4805-9B77-CD5E5A3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4F2A6-DCF8-452F-8815-B624E9BF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AF8-CA3B-4A7C-962C-06C0A5B3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F48B6-29EB-4BC0-8DE6-FCC3AC5C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8E696-7FF0-42F7-8FFB-DD09BAA7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FC85F-0684-4F2C-8CAD-7103425A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2B7A9-BAC6-469D-AC01-0B57CE3C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30CD1-8C6B-4F55-AB11-22583596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4DD65-5DD1-4016-BEC7-42D9353D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02964-91CC-404C-BB32-D70921F9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739D-FF55-49BA-B47E-A8E95D88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A1B8C-938F-4D2D-99C7-81E006E5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F9FB-5AD6-4E76-8975-E2B9EB30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BF92-924F-4FCA-AFEF-823CCEC2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83AC-78A2-460F-8090-8AA472FC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30FE-617A-4ED8-AA2A-D4916D8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FEE6-3773-42B9-ACAE-AEE0491F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EFB6-B78D-42DB-AF6C-6FA0BEE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BF11-586B-45E2-98CD-EB87A277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31884-9703-401A-A843-E0A001EAC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1D66-FE4C-47F7-A8E4-9F0D8EC0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27F04-31C3-4233-9795-53D4BB53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1A450-E298-4A89-A2E2-A65E523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2423-9829-4ADC-8903-DEAF2A1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6DBFE-AB95-4751-B61E-9FA5E7F8E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E318A-315D-49E5-ACFF-1BA0E7650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BF502-E9BC-40A3-956B-EF6FA296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24A0-AA9F-4B74-AA11-496BD50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AB19-5A5E-4B71-B85D-4448975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06057-9429-4E04-B376-91C03EE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103B-FCBC-40D9-8062-A58B621D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65F4-D9DA-4546-BBCA-8F67612C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DC88-F4E0-4157-9B8F-0DC93713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A9BB7-CF0C-4B13-935D-6106C24D6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78.svg"/><Relationship Id="rId3" Type="http://schemas.openxmlformats.org/officeDocument/2006/relationships/image" Target="../media/image76.svg"/><Relationship Id="rId7" Type="http://schemas.openxmlformats.org/officeDocument/2006/relationships/image" Target="../media/image22.svg"/><Relationship Id="rId12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0.svg"/><Relationship Id="rId15" Type="http://schemas.openxmlformats.org/officeDocument/2006/relationships/image" Target="../media/image25.sv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3.png"/><Relationship Id="rId10" Type="http://schemas.openxmlformats.org/officeDocument/2006/relationships/image" Target="../media/image25.svg"/><Relationship Id="rId4" Type="http://schemas.openxmlformats.org/officeDocument/2006/relationships/image" Target="../media/image81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2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69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18" Type="http://schemas.openxmlformats.org/officeDocument/2006/relationships/image" Target="../media/image31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3" Type="http://schemas.openxmlformats.org/officeDocument/2006/relationships/image" Target="../media/image10.svg"/><Relationship Id="rId21" Type="http://schemas.openxmlformats.org/officeDocument/2006/relationships/image" Target="../media/image3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7" Type="http://schemas.openxmlformats.org/officeDocument/2006/relationships/image" Target="../media/image12.svg"/><Relationship Id="rId12" Type="http://schemas.openxmlformats.org/officeDocument/2006/relationships/image" Target="../media/image19.png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2" Type="http://schemas.openxmlformats.org/officeDocument/2006/relationships/image" Target="../media/image9.png"/><Relationship Id="rId16" Type="http://schemas.openxmlformats.org/officeDocument/2006/relationships/image" Target="../media/image25.svg"/><Relationship Id="rId20" Type="http://schemas.openxmlformats.org/officeDocument/2006/relationships/image" Target="../media/image33.sv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5" Type="http://schemas.openxmlformats.org/officeDocument/2006/relationships/image" Target="../media/image6.sv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31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Relationship Id="rId22" Type="http://schemas.openxmlformats.org/officeDocument/2006/relationships/image" Target="../media/image4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4.png"/><Relationship Id="rId7" Type="http://schemas.openxmlformats.org/officeDocument/2006/relationships/image" Target="../media/image25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4.sv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55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0.png"/><Relationship Id="rId3" Type="http://schemas.openxmlformats.org/officeDocument/2006/relationships/image" Target="../media/image57.svg"/><Relationship Id="rId7" Type="http://schemas.openxmlformats.org/officeDocument/2006/relationships/image" Target="../media/image58.png"/><Relationship Id="rId12" Type="http://schemas.openxmlformats.org/officeDocument/2006/relationships/image" Target="../media/image1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55.png"/><Relationship Id="rId10" Type="http://schemas.openxmlformats.org/officeDocument/2006/relationships/image" Target="../media/image16.svg"/><Relationship Id="rId4" Type="http://schemas.openxmlformats.org/officeDocument/2006/relationships/image" Target="../media/image54.png"/><Relationship Id="rId9" Type="http://schemas.openxmlformats.org/officeDocument/2006/relationships/image" Target="../media/image15.png"/><Relationship Id="rId14" Type="http://schemas.openxmlformats.org/officeDocument/2006/relationships/image" Target="../media/image61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57.svg"/><Relationship Id="rId7" Type="http://schemas.openxmlformats.org/officeDocument/2006/relationships/image" Target="../media/image55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" Type="http://schemas.openxmlformats.org/officeDocument/2006/relationships/image" Target="../media/image56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5.png"/><Relationship Id="rId5" Type="http://schemas.openxmlformats.org/officeDocument/2006/relationships/image" Target="../media/image63.svg"/><Relationship Id="rId15" Type="http://schemas.openxmlformats.org/officeDocument/2006/relationships/image" Target="../media/image66.png"/><Relationship Id="rId10" Type="http://schemas.openxmlformats.org/officeDocument/2006/relationships/image" Target="../media/image65.svg"/><Relationship Id="rId19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svg"/><Relationship Id="rId3" Type="http://schemas.openxmlformats.org/officeDocument/2006/relationships/image" Target="../media/image67.svg"/><Relationship Id="rId7" Type="http://schemas.openxmlformats.org/officeDocument/2006/relationships/image" Target="../media/image65.svg"/><Relationship Id="rId12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14.svg"/><Relationship Id="rId5" Type="http://schemas.openxmlformats.org/officeDocument/2006/relationships/image" Target="../media/image63.svg"/><Relationship Id="rId10" Type="http://schemas.openxmlformats.org/officeDocument/2006/relationships/image" Target="../media/image13.png"/><Relationship Id="rId4" Type="http://schemas.openxmlformats.org/officeDocument/2006/relationships/image" Target="../media/image62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5.sv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E6D4D04-C4D2-409B-B4ED-71A8E1E7D35E}"/>
              </a:ext>
            </a:extLst>
          </p:cNvPr>
          <p:cNvSpPr/>
          <p:nvPr/>
        </p:nvSpPr>
        <p:spPr>
          <a:xfrm>
            <a:off x="768500" y="566264"/>
            <a:ext cx="1028519" cy="1028519"/>
          </a:xfrm>
          <a:prstGeom prst="star5">
            <a:avLst>
              <a:gd name="adj" fmla="val 30277"/>
              <a:gd name="hf" fmla="val 105146"/>
              <a:gd name="vf" fmla="val 1105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60CB13C-0BF8-489D-A9FA-6EEBD765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511733"/>
            <a:ext cx="1391614" cy="236999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FF655A-D80B-4835-B5A2-DE8602AB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5" y="959886"/>
            <a:ext cx="457942" cy="373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49B5-62B1-4D56-8AEC-143D6F876D9B}"/>
              </a:ext>
            </a:extLst>
          </p:cNvPr>
          <p:cNvSpPr txBox="1"/>
          <p:nvPr/>
        </p:nvSpPr>
        <p:spPr>
          <a:xfrm>
            <a:off x="650706" y="1594783"/>
            <a:ext cx="126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0"/>
              </a:rPr>
              <a:t>1 mi</a:t>
            </a:r>
          </a:p>
        </p:txBody>
      </p:sp>
      <p:sp>
        <p:nvSpPr>
          <p:cNvPr id="10" name="Star: 7 Points 9">
            <a:extLst>
              <a:ext uri="{FF2B5EF4-FFF2-40B4-BE49-F238E27FC236}">
                <a16:creationId xmlns:a16="http://schemas.microsoft.com/office/drawing/2014/main" id="{87F1009B-E5DC-4759-A986-9B4ECE4242DE}"/>
              </a:ext>
            </a:extLst>
          </p:cNvPr>
          <p:cNvSpPr>
            <a:spLocks noChangeAspect="1"/>
          </p:cNvSpPr>
          <p:nvPr/>
        </p:nvSpPr>
        <p:spPr>
          <a:xfrm>
            <a:off x="2081074" y="566264"/>
            <a:ext cx="1033272" cy="1033272"/>
          </a:xfrm>
          <a:prstGeom prst="star7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1FBC0118-D363-4291-96FD-80AF8CFF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39" y="930927"/>
            <a:ext cx="457942" cy="37313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9A1DE61-C6E8-48B5-A16E-5EAC68A20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737" y="744070"/>
            <a:ext cx="4372815" cy="43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phic 83">
            <a:extLst>
              <a:ext uri="{FF2B5EF4-FFF2-40B4-BE49-F238E27FC236}">
                <a16:creationId xmlns:a16="http://schemas.microsoft.com/office/drawing/2014/main" id="{42D646B7-016E-4C32-B209-4E0FB7F8B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616440" y="612375"/>
            <a:ext cx="608396" cy="1005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DF8C3B-A416-42A4-9F94-3AE256D5799B}"/>
              </a:ext>
            </a:extLst>
          </p:cNvPr>
          <p:cNvGrpSpPr/>
          <p:nvPr/>
        </p:nvGrpSpPr>
        <p:grpSpPr>
          <a:xfrm>
            <a:off x="279401" y="508485"/>
            <a:ext cx="1271016" cy="1267320"/>
            <a:chOff x="4339421" y="4640314"/>
            <a:chExt cx="1271016" cy="1267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AE60C1-2BA8-46C8-B12E-BC74D19BAF3F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2ABC-79C8-46E4-AD36-C418610958B9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1D88210C-D214-499D-AEF8-C0AD35AD690E}"/>
              </a:ext>
            </a:extLst>
          </p:cNvPr>
          <p:cNvSpPr/>
          <p:nvPr/>
        </p:nvSpPr>
        <p:spPr>
          <a:xfrm>
            <a:off x="456087" y="1569104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AB3BA-C7D5-4929-9706-C2BEAF0514A8}"/>
              </a:ext>
            </a:extLst>
          </p:cNvPr>
          <p:cNvSpPr>
            <a:spLocks noChangeAspect="1"/>
          </p:cNvSpPr>
          <p:nvPr/>
        </p:nvSpPr>
        <p:spPr>
          <a:xfrm>
            <a:off x="3223577" y="499953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5D00B4-D677-4CE5-9070-3E3B74DA419B}"/>
              </a:ext>
            </a:extLst>
          </p:cNvPr>
          <p:cNvSpPr/>
          <p:nvPr/>
        </p:nvSpPr>
        <p:spPr>
          <a:xfrm>
            <a:off x="3292157" y="562717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0533E4-1DC8-43C6-8FA8-D93E99655087}"/>
              </a:ext>
            </a:extLst>
          </p:cNvPr>
          <p:cNvSpPr/>
          <p:nvPr/>
        </p:nvSpPr>
        <p:spPr>
          <a:xfrm>
            <a:off x="3214433" y="483019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C61AC-3D0D-4042-9DB1-DC80370DE7F4}"/>
              </a:ext>
            </a:extLst>
          </p:cNvPr>
          <p:cNvSpPr>
            <a:spLocks noChangeAspect="1"/>
          </p:cNvSpPr>
          <p:nvPr/>
        </p:nvSpPr>
        <p:spPr>
          <a:xfrm>
            <a:off x="1711423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938B77-4497-4090-A680-8A913DFEAE6D}"/>
              </a:ext>
            </a:extLst>
          </p:cNvPr>
          <p:cNvSpPr/>
          <p:nvPr/>
        </p:nvSpPr>
        <p:spPr>
          <a:xfrm>
            <a:off x="1780003" y="554273"/>
            <a:ext cx="1115568" cy="1113622"/>
          </a:xfrm>
          <a:prstGeom prst="ellipse">
            <a:avLst/>
          </a:prstGeom>
          <a:solidFill>
            <a:srgbClr val="78C8AA"/>
          </a:solidFill>
          <a:ln w="1270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240E9F-FD10-48AD-85AF-3ED5AA800065}"/>
              </a:ext>
            </a:extLst>
          </p:cNvPr>
          <p:cNvSpPr/>
          <p:nvPr/>
        </p:nvSpPr>
        <p:spPr>
          <a:xfrm>
            <a:off x="1702279" y="474575"/>
            <a:ext cx="1271016" cy="1267320"/>
          </a:xfrm>
          <a:prstGeom prst="ellipse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44EAFB-FC82-44AB-ACE4-2CC7A6D78973}"/>
              </a:ext>
            </a:extLst>
          </p:cNvPr>
          <p:cNvSpPr>
            <a:spLocks noChangeAspect="1"/>
          </p:cNvSpPr>
          <p:nvPr/>
        </p:nvSpPr>
        <p:spPr>
          <a:xfrm>
            <a:off x="4712549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E1E93-91B8-4AB6-8F82-CC273059116C}"/>
              </a:ext>
            </a:extLst>
          </p:cNvPr>
          <p:cNvSpPr/>
          <p:nvPr/>
        </p:nvSpPr>
        <p:spPr>
          <a:xfrm>
            <a:off x="4781129" y="554273"/>
            <a:ext cx="1115568" cy="1113622"/>
          </a:xfrm>
          <a:prstGeom prst="ellipse">
            <a:avLst/>
          </a:prstGeom>
          <a:solidFill>
            <a:srgbClr val="EA734D"/>
          </a:solidFill>
          <a:ln w="1270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19491E-0C7B-4432-999D-9D4414AF86C9}"/>
              </a:ext>
            </a:extLst>
          </p:cNvPr>
          <p:cNvSpPr/>
          <p:nvPr/>
        </p:nvSpPr>
        <p:spPr>
          <a:xfrm>
            <a:off x="4703405" y="474575"/>
            <a:ext cx="1271016" cy="1267320"/>
          </a:xfrm>
          <a:prstGeom prst="ellipse">
            <a:avLst/>
          </a:prstGeom>
          <a:noFill/>
          <a:ln w="5715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5AC28D5-7849-40DB-927D-DA5BC7D0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45012">
            <a:off x="4721426" y="992986"/>
            <a:ext cx="527854" cy="33144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7362E3B-E565-4D07-B0A7-27FD70993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32011">
            <a:off x="4797814" y="2415311"/>
            <a:ext cx="468895" cy="29325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DAA08D21-66F4-43BD-A24A-8D5E02B7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2019468" y="578465"/>
            <a:ext cx="608396" cy="1005840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04DD6900-99B7-43FC-B732-8A66D1AD5E75}"/>
              </a:ext>
            </a:extLst>
          </p:cNvPr>
          <p:cNvSpPr/>
          <p:nvPr/>
        </p:nvSpPr>
        <p:spPr>
          <a:xfrm>
            <a:off x="1869975" y="1535194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A766D1-1AB7-4629-BB7F-8637C6CC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3531622" y="586909"/>
            <a:ext cx="608396" cy="1005840"/>
          </a:xfrm>
          <a:prstGeom prst="rect">
            <a:avLst/>
          </a:prstGeom>
        </p:spPr>
      </p:pic>
      <p:sp>
        <p:nvSpPr>
          <p:cNvPr id="15" name="Ribbon: Tilted Up 14">
            <a:extLst>
              <a:ext uri="{FF2B5EF4-FFF2-40B4-BE49-F238E27FC236}">
                <a16:creationId xmlns:a16="http://schemas.microsoft.com/office/drawing/2014/main" id="{135162EB-8533-4985-A4AC-9B54D44891F0}"/>
              </a:ext>
            </a:extLst>
          </p:cNvPr>
          <p:cNvSpPr/>
          <p:nvPr/>
        </p:nvSpPr>
        <p:spPr>
          <a:xfrm>
            <a:off x="3382129" y="1543638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C0B8A524-D342-4643-8663-4F0140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5020594" y="578465"/>
            <a:ext cx="608396" cy="100584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BD3046B-C3DA-4147-BB1F-EC55BFB11C37}"/>
              </a:ext>
            </a:extLst>
          </p:cNvPr>
          <p:cNvGrpSpPr/>
          <p:nvPr/>
        </p:nvGrpSpPr>
        <p:grpSpPr>
          <a:xfrm>
            <a:off x="4871101" y="1522483"/>
            <a:ext cx="935625" cy="343288"/>
            <a:chOff x="4871101" y="1522483"/>
            <a:chExt cx="935625" cy="343288"/>
          </a:xfrm>
        </p:grpSpPr>
        <p:sp>
          <p:nvSpPr>
            <p:cNvPr id="27" name="Ribbon: Tilted Up 26">
              <a:extLst>
                <a:ext uri="{FF2B5EF4-FFF2-40B4-BE49-F238E27FC236}">
                  <a16:creationId xmlns:a16="http://schemas.microsoft.com/office/drawing/2014/main" id="{4FDB3E56-6A58-4C5F-84B0-D4E98327D73F}"/>
                </a:ext>
              </a:extLst>
            </p:cNvPr>
            <p:cNvSpPr/>
            <p:nvPr/>
          </p:nvSpPr>
          <p:spPr>
            <a:xfrm>
              <a:off x="4871101" y="15351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0D50FD-19F9-443D-BB96-56044CB7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5123738" y="1522483"/>
              <a:ext cx="95666" cy="287939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73A370F-B13A-42F6-9ED8-4C648F12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21480000" flipH="1">
              <a:off x="5459846" y="1522483"/>
              <a:ext cx="95666" cy="287939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5E0C2-2A7B-43B6-924A-EE3128D100C7}"/>
              </a:ext>
            </a:extLst>
          </p:cNvPr>
          <p:cNvGrpSpPr/>
          <p:nvPr/>
        </p:nvGrpSpPr>
        <p:grpSpPr>
          <a:xfrm>
            <a:off x="6234312" y="483019"/>
            <a:ext cx="1271016" cy="1391196"/>
            <a:chOff x="6234312" y="483019"/>
            <a:chExt cx="1271016" cy="139119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6A8367-32DB-4E60-B222-AA8E8E086055}"/>
                </a:ext>
              </a:extLst>
            </p:cNvPr>
            <p:cNvSpPr/>
            <p:nvPr/>
          </p:nvSpPr>
          <p:spPr>
            <a:xfrm>
              <a:off x="6234312" y="483019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065570-DF37-4682-A94F-15E4CF9C23A1}"/>
                </a:ext>
              </a:extLst>
            </p:cNvPr>
            <p:cNvSpPr/>
            <p:nvPr/>
          </p:nvSpPr>
          <p:spPr>
            <a:xfrm>
              <a:off x="6312036" y="562717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EA745B61-3619-496F-9413-636210EB6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>
              <a:off x="6347087" y="746665"/>
              <a:ext cx="234847" cy="706852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CBCD23-09DD-4390-A2B6-0A54DBCC0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flipH="1">
              <a:off x="7184014" y="746665"/>
              <a:ext cx="234847" cy="7068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2CBE99-1116-4137-81F0-653AAA6DB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279490" y="973622"/>
              <a:ext cx="527854" cy="33144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11B2E57-7856-423D-9070-E30FD490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72545" y="586909"/>
              <a:ext cx="608396" cy="100584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931255B-FB9D-4F25-9EF8-8967569DF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24952" y="769288"/>
              <a:ext cx="168158" cy="135231"/>
            </a:xfrm>
            <a:prstGeom prst="rect">
              <a:avLst/>
            </a:prstGeom>
          </p:spPr>
        </p:pic>
        <p:sp>
          <p:nvSpPr>
            <p:cNvPr id="31" name="Ribbon: Tilted Up 30">
              <a:extLst>
                <a:ext uri="{FF2B5EF4-FFF2-40B4-BE49-F238E27FC236}">
                  <a16:creationId xmlns:a16="http://schemas.microsoft.com/office/drawing/2014/main" id="{883D6333-9B44-499A-B56B-81A74744CB3B}"/>
                </a:ext>
              </a:extLst>
            </p:cNvPr>
            <p:cNvSpPr/>
            <p:nvPr/>
          </p:nvSpPr>
          <p:spPr>
            <a:xfrm>
              <a:off x="6410998" y="1543638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100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E74F5DE-E16F-4E6A-A2F4-19632691911B}"/>
              </a:ext>
            </a:extLst>
          </p:cNvPr>
          <p:cNvGrpSpPr/>
          <p:nvPr/>
        </p:nvGrpSpPr>
        <p:grpSpPr>
          <a:xfrm>
            <a:off x="6260588" y="2161680"/>
            <a:ext cx="1271016" cy="1267320"/>
            <a:chOff x="6260588" y="2161680"/>
            <a:chExt cx="1271016" cy="12673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34AE803-5789-4C15-8C08-363453DAD115}"/>
                </a:ext>
              </a:extLst>
            </p:cNvPr>
            <p:cNvSpPr/>
            <p:nvPr/>
          </p:nvSpPr>
          <p:spPr>
            <a:xfrm>
              <a:off x="6260588" y="2161680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DEF7A0-A47D-43EE-9ACD-D2541D54B632}"/>
                </a:ext>
              </a:extLst>
            </p:cNvPr>
            <p:cNvSpPr/>
            <p:nvPr/>
          </p:nvSpPr>
          <p:spPr>
            <a:xfrm>
              <a:off x="6338312" y="2241378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9F336AC4-DD02-48AA-851E-9AC44906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305766" y="2652283"/>
              <a:ext cx="527854" cy="331443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5EB9325-0F8D-47C7-81AB-DCB2CC72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98821" y="2265570"/>
              <a:ext cx="608396" cy="100584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9391F519-A867-4F8C-9A3D-9D76EDE85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46746" y="2447949"/>
              <a:ext cx="168158" cy="135231"/>
            </a:xfrm>
            <a:prstGeom prst="rect">
              <a:avLst/>
            </a:prstGeom>
          </p:spPr>
        </p:pic>
      </p:grpSp>
      <p:sp>
        <p:nvSpPr>
          <p:cNvPr id="109" name="Ribbon: Tilted Up 108">
            <a:extLst>
              <a:ext uri="{FF2B5EF4-FFF2-40B4-BE49-F238E27FC236}">
                <a16:creationId xmlns:a16="http://schemas.microsoft.com/office/drawing/2014/main" id="{98E78FFE-3E53-4285-B934-8E89B9C51E2B}"/>
              </a:ext>
            </a:extLst>
          </p:cNvPr>
          <p:cNvSpPr/>
          <p:nvPr/>
        </p:nvSpPr>
        <p:spPr>
          <a:xfrm>
            <a:off x="6393398" y="3222299"/>
            <a:ext cx="1005396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100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13B8C87-81F6-477E-87BB-6A428392D6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6652409" y="3210713"/>
            <a:ext cx="95666" cy="287939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662EE21-28B8-4CAE-8E60-F4C77AAE1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7047665" y="3210713"/>
            <a:ext cx="95666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188259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4024"/>
          <a:stretch/>
        </p:blipFill>
        <p:spPr>
          <a:xfrm>
            <a:off x="1097055" y="556652"/>
            <a:ext cx="1688777" cy="160384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D3C56C6-40BD-40D9-A072-42435C40C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185310" y="1750198"/>
            <a:ext cx="608618" cy="1004221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681250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806173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29240" y="2542312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1005814" y="3666910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271042" y="2791833"/>
            <a:ext cx="405171" cy="66853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E33B177-D1BD-42D6-B670-1D109F6D1F15}"/>
              </a:ext>
            </a:extLst>
          </p:cNvPr>
          <p:cNvGrpSpPr/>
          <p:nvPr/>
        </p:nvGrpSpPr>
        <p:grpSpPr>
          <a:xfrm>
            <a:off x="3722085" y="3926178"/>
            <a:ext cx="1688777" cy="1616517"/>
            <a:chOff x="2605979" y="2935578"/>
            <a:chExt cx="1688777" cy="1616517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C9D1FF7-DD44-43CB-8F92-5589121B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27" name="Picture 2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61B0854-E4D9-4FC4-B273-B6556B847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F42357-AD75-4EEA-A19E-A8340DE07383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68ADE70-F161-41B5-80B6-D44EE202C9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5781"/>
          <a:stretch/>
        </p:blipFill>
        <p:spPr>
          <a:xfrm>
            <a:off x="4451348" y="4277655"/>
            <a:ext cx="138605" cy="1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206625" y="-955496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301412" y="4695290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65" y="5099881"/>
            <a:ext cx="4177554" cy="8471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C328A1-0D33-43FD-9E57-3579A061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71" y="5143317"/>
            <a:ext cx="825406" cy="8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029199" y="-987779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247622" y="4529443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7" y="5409161"/>
            <a:ext cx="3294529" cy="668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55DE3-E93E-49BA-A605-E84E713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784"/>
            <a:ext cx="3258670" cy="726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94C007-866D-49B0-95B9-203697EF7B45}"/>
              </a:ext>
            </a:extLst>
          </p:cNvPr>
          <p:cNvGrpSpPr/>
          <p:nvPr/>
        </p:nvGrpSpPr>
        <p:grpSpPr>
          <a:xfrm>
            <a:off x="467897" y="3535231"/>
            <a:ext cx="365385" cy="366763"/>
            <a:chOff x="2605979" y="2935578"/>
            <a:chExt cx="1688777" cy="169514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96777A-1B57-49A8-B307-71CCF51C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0A0A27-ADAB-47F0-8386-39372B9C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EBAF5-274E-4B25-8BE3-78B3334C6FDD}"/>
                </a:ext>
              </a:extLst>
            </p:cNvPr>
            <p:cNvSpPr txBox="1"/>
            <p:nvPr/>
          </p:nvSpPr>
          <p:spPr>
            <a:xfrm>
              <a:off x="3121239" y="4275097"/>
              <a:ext cx="648422" cy="35562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sz="500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DBC8A4-CB51-49F2-92AD-795ACF7A23C2}"/>
              </a:ext>
            </a:extLst>
          </p:cNvPr>
          <p:cNvSpPr txBox="1"/>
          <p:nvPr/>
        </p:nvSpPr>
        <p:spPr>
          <a:xfrm>
            <a:off x="2247622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7256B-9552-46C7-869A-A2C2819967D6}"/>
              </a:ext>
            </a:extLst>
          </p:cNvPr>
          <p:cNvSpPr txBox="1"/>
          <p:nvPr/>
        </p:nvSpPr>
        <p:spPr>
          <a:xfrm>
            <a:off x="6042210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C008-037B-47BE-A046-C1DD466BEAA0}"/>
              </a:ext>
            </a:extLst>
          </p:cNvPr>
          <p:cNvSpPr txBox="1"/>
          <p:nvPr/>
        </p:nvSpPr>
        <p:spPr>
          <a:xfrm>
            <a:off x="2247622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Just 3 more missions until your next achievement!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0F751-5C05-435A-9447-024F7358D4C2}"/>
              </a:ext>
            </a:extLst>
          </p:cNvPr>
          <p:cNvSpPr txBox="1"/>
          <p:nvPr/>
        </p:nvSpPr>
        <p:spPr>
          <a:xfrm>
            <a:off x="6042210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223 more validations until your next achievement!</a:t>
            </a:r>
          </a:p>
        </p:txBody>
      </p:sp>
    </p:spTree>
    <p:extLst>
      <p:ext uri="{BB962C8B-B14F-4D97-AF65-F5344CB8AC3E}">
        <p14:creationId xmlns:p14="http://schemas.microsoft.com/office/powerpoint/2010/main" val="229595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3A5E-4044-4292-8795-F676EF93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3020-5570-4DD8-BE82-38E42D23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accurate</a:t>
            </a:r>
          </a:p>
          <a:p>
            <a:r>
              <a:rPr lang="en-US" dirty="0"/>
              <a:t>Distance levels (0.5 mi, 1 mi, 5 mi, 10 mi+)</a:t>
            </a:r>
          </a:p>
          <a:p>
            <a:r>
              <a:rPr lang="en-US" dirty="0"/>
              <a:t>Num Labels (100, 500, 1k, 10k, 50k, 100k)</a:t>
            </a:r>
          </a:p>
          <a:p>
            <a:r>
              <a:rPr lang="en-US" dirty="0"/>
              <a:t>Num missions</a:t>
            </a:r>
          </a:p>
          <a:p>
            <a:r>
              <a:rPr lang="en-US" dirty="0"/>
              <a:t>Num validations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C95E-0DA3-4845-98CA-171866E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715" y="3112145"/>
            <a:ext cx="717150" cy="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ification 101: The Why and How of Gamification and Badging, and What It  Means for eLearning | Monarch Media, Inc. Santa Cruz, CA">
            <a:extLst>
              <a:ext uri="{FF2B5EF4-FFF2-40B4-BE49-F238E27FC236}">
                <a16:creationId xmlns:a16="http://schemas.microsoft.com/office/drawing/2014/main" id="{5260E067-A6E7-428F-B1E8-3D44145C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0" y="127060"/>
            <a:ext cx="37814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t With the Degree, In With the Badge: How Badges Motivate Learning And 7  Tips To Use Them Right | InformED">
            <a:extLst>
              <a:ext uri="{FF2B5EF4-FFF2-40B4-BE49-F238E27FC236}">
                <a16:creationId xmlns:a16="http://schemas.microsoft.com/office/drawing/2014/main" id="{4B8EDCCC-B5CC-47B8-8686-8667B7EC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92" y="446147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546C9-3FD0-46C0-A0C0-84899276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5" y="2407877"/>
            <a:ext cx="8126413" cy="40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ification Badges by Payam Shakibafar on Dribbble">
            <a:extLst>
              <a:ext uri="{FF2B5EF4-FFF2-40B4-BE49-F238E27FC236}">
                <a16:creationId xmlns:a16="http://schemas.microsoft.com/office/drawing/2014/main" id="{B934E024-965E-488E-85FB-E9565E0D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orful Gamification Badges - Downloads - E-Learning Heroes | App badges,  Gamification, Badge icon">
            <a:extLst>
              <a:ext uri="{FF2B5EF4-FFF2-40B4-BE49-F238E27FC236}">
                <a16:creationId xmlns:a16="http://schemas.microsoft.com/office/drawing/2014/main" id="{17158F12-4653-42AD-B40C-9DA1FA21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009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ification Badges | Gamification, Badge design, Badge">
            <a:extLst>
              <a:ext uri="{FF2B5EF4-FFF2-40B4-BE49-F238E27FC236}">
                <a16:creationId xmlns:a16="http://schemas.microsoft.com/office/drawing/2014/main" id="{5A479722-821C-4064-A3AD-A6769551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02" y="571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8D72C28-EC49-4596-8198-A98787C89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7145867" y="4207932"/>
            <a:ext cx="838200" cy="2006601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38C9E1E-0A21-4C23-BE8E-1902C9207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39732"/>
            <a:ext cx="2218267" cy="22182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2F3B8F-02CC-4F85-99B4-F82517C7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389" y="2221969"/>
            <a:ext cx="3171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3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miPress - Flat Badges">
            <a:extLst>
              <a:ext uri="{FF2B5EF4-FFF2-40B4-BE49-F238E27FC236}">
                <a16:creationId xmlns:a16="http://schemas.microsoft.com/office/drawing/2014/main" id="{A5E36EDC-FB3D-44F9-B49D-CE407EF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3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6F41-58A4-441D-8C88-4E82D128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at Gamification characteristics are supported – How may we help you?">
            <a:extLst>
              <a:ext uri="{FF2B5EF4-FFF2-40B4-BE49-F238E27FC236}">
                <a16:creationId xmlns:a16="http://schemas.microsoft.com/office/drawing/2014/main" id="{764C0319-9432-4DD8-B193-B922D72A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64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E054B-C7AF-47B8-860D-6E1456ED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C7037CF1-223B-4244-8202-BBF9E8CB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8602260" y="1268844"/>
            <a:ext cx="1144442" cy="113786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E662C5D-E013-4CAA-B324-57A37592F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29" t="12668" r="34202" b="35097"/>
          <a:stretch/>
        </p:blipFill>
        <p:spPr>
          <a:xfrm>
            <a:off x="7824601" y="1427966"/>
            <a:ext cx="777659" cy="972739"/>
          </a:xfrm>
          <a:prstGeom prst="rect">
            <a:avLst/>
          </a:prstGeom>
        </p:spPr>
      </p:pic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3E2245-775A-4D24-B8BB-D177A9796C2F}"/>
              </a:ext>
            </a:extLst>
          </p:cNvPr>
          <p:cNvSpPr txBox="1"/>
          <p:nvPr/>
        </p:nvSpPr>
        <p:spPr>
          <a:xfrm>
            <a:off x="597240" y="60750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23" name="Star: 24 Points 122">
            <a:extLst>
              <a:ext uri="{FF2B5EF4-FFF2-40B4-BE49-F238E27FC236}">
                <a16:creationId xmlns:a16="http://schemas.microsoft.com/office/drawing/2014/main" id="{F5E086F4-6C65-4DD6-81D5-AAD1F07A1C92}"/>
              </a:ext>
            </a:extLst>
          </p:cNvPr>
          <p:cNvSpPr/>
          <p:nvPr/>
        </p:nvSpPr>
        <p:spPr>
          <a:xfrm>
            <a:off x="10574199" y="364542"/>
            <a:ext cx="1097280" cy="1271016"/>
          </a:xfrm>
          <a:prstGeom prst="star24">
            <a:avLst>
              <a:gd name="adj" fmla="val 440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sp>
        <p:nvSpPr>
          <p:cNvPr id="174" name="Diamond 173">
            <a:extLst>
              <a:ext uri="{FF2B5EF4-FFF2-40B4-BE49-F238E27FC236}">
                <a16:creationId xmlns:a16="http://schemas.microsoft.com/office/drawing/2014/main" id="{CC2A1020-7885-4EF2-B9E1-A342BFFEC248}"/>
              </a:ext>
            </a:extLst>
          </p:cNvPr>
          <p:cNvSpPr/>
          <p:nvPr/>
        </p:nvSpPr>
        <p:spPr>
          <a:xfrm>
            <a:off x="10025559" y="2793492"/>
            <a:ext cx="1097280" cy="12710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538AAE46-D487-4A2C-A20B-EE7A9DB6A82C}"/>
              </a:ext>
            </a:extLst>
          </p:cNvPr>
          <p:cNvSpPr/>
          <p:nvPr/>
        </p:nvSpPr>
        <p:spPr>
          <a:xfrm rot="1449683">
            <a:off x="8609637" y="2823566"/>
            <a:ext cx="1097280" cy="1271016"/>
          </a:xfrm>
          <a:prstGeom prst="roundRect">
            <a:avLst>
              <a:gd name="adj" fmla="val 26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tar: 10 Points 175">
            <a:extLst>
              <a:ext uri="{FF2B5EF4-FFF2-40B4-BE49-F238E27FC236}">
                <a16:creationId xmlns:a16="http://schemas.microsoft.com/office/drawing/2014/main" id="{EA69AE6C-1D7A-4082-91A1-EF9B7DF3C979}"/>
              </a:ext>
            </a:extLst>
          </p:cNvPr>
          <p:cNvSpPr>
            <a:spLocks noChangeAspect="1"/>
          </p:cNvSpPr>
          <p:nvPr/>
        </p:nvSpPr>
        <p:spPr>
          <a:xfrm>
            <a:off x="5745226" y="3189853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Star: 10 Points 176">
            <a:extLst>
              <a:ext uri="{FF2B5EF4-FFF2-40B4-BE49-F238E27FC236}">
                <a16:creationId xmlns:a16="http://schemas.microsoft.com/office/drawing/2014/main" id="{35693A5D-057F-4D08-8239-7BF7538C6B67}"/>
              </a:ext>
            </a:extLst>
          </p:cNvPr>
          <p:cNvSpPr/>
          <p:nvPr/>
        </p:nvSpPr>
        <p:spPr>
          <a:xfrm>
            <a:off x="5670232" y="3102985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raphic 178">
            <a:extLst>
              <a:ext uri="{FF2B5EF4-FFF2-40B4-BE49-F238E27FC236}">
                <a16:creationId xmlns:a16="http://schemas.microsoft.com/office/drawing/2014/main" id="{9CA58421-204A-44FB-9F04-36EC49BB0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5838787" y="3530108"/>
            <a:ext cx="232820" cy="272779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59FC493-5AA2-4A51-834F-FC93DAD3E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5949611" y="3341889"/>
            <a:ext cx="608510" cy="655919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3D40374B-25B2-47ED-B078-73AA4F9E327C}"/>
              </a:ext>
            </a:extLst>
          </p:cNvPr>
          <p:cNvSpPr txBox="1"/>
          <p:nvPr/>
        </p:nvSpPr>
        <p:spPr>
          <a:xfrm>
            <a:off x="5745226" y="384763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90" name="Star: 10 Points 189">
            <a:extLst>
              <a:ext uri="{FF2B5EF4-FFF2-40B4-BE49-F238E27FC236}">
                <a16:creationId xmlns:a16="http://schemas.microsoft.com/office/drawing/2014/main" id="{07D125A9-8A78-4768-9F7B-FEEC8E853FE4}"/>
              </a:ext>
            </a:extLst>
          </p:cNvPr>
          <p:cNvSpPr>
            <a:spLocks noChangeAspect="1"/>
          </p:cNvSpPr>
          <p:nvPr/>
        </p:nvSpPr>
        <p:spPr>
          <a:xfrm>
            <a:off x="7041880" y="3102985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Star: 10 Points 190">
            <a:extLst>
              <a:ext uri="{FF2B5EF4-FFF2-40B4-BE49-F238E27FC236}">
                <a16:creationId xmlns:a16="http://schemas.microsoft.com/office/drawing/2014/main" id="{3749FA24-A44E-4046-8888-E7ACAA478E5D}"/>
              </a:ext>
            </a:extLst>
          </p:cNvPr>
          <p:cNvSpPr/>
          <p:nvPr/>
        </p:nvSpPr>
        <p:spPr>
          <a:xfrm>
            <a:off x="6966886" y="3016117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3B7DD0-18E5-4D17-97A8-15FA2353211F}"/>
              </a:ext>
            </a:extLst>
          </p:cNvPr>
          <p:cNvSpPr txBox="1"/>
          <p:nvPr/>
        </p:nvSpPr>
        <p:spPr>
          <a:xfrm>
            <a:off x="7041880" y="3760764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2A80C8F-0373-49A7-8F92-3B87364C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261866" y="3266860"/>
            <a:ext cx="608510" cy="655919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72E1C547-2D4E-4058-A676-21F0D2A55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225364">
            <a:off x="7216834" y="3410549"/>
            <a:ext cx="255040" cy="298813"/>
          </a:xfrm>
          <a:prstGeom prst="rect">
            <a:avLst/>
          </a:prstGeom>
        </p:spPr>
      </p:pic>
      <p:sp>
        <p:nvSpPr>
          <p:cNvPr id="203" name="Star: 10 Points 202">
            <a:extLst>
              <a:ext uri="{FF2B5EF4-FFF2-40B4-BE49-F238E27FC236}">
                <a16:creationId xmlns:a16="http://schemas.microsoft.com/office/drawing/2014/main" id="{650E6E16-8536-4871-BAE0-773ED26FB686}"/>
              </a:ext>
            </a:extLst>
          </p:cNvPr>
          <p:cNvSpPr/>
          <p:nvPr/>
        </p:nvSpPr>
        <p:spPr>
          <a:xfrm>
            <a:off x="5944601" y="5201868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1EB121D5-367D-4F2E-BD6D-92FC3E07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6218660" y="5434753"/>
            <a:ext cx="636803" cy="686416"/>
          </a:xfrm>
          <a:prstGeom prst="rect">
            <a:avLst/>
          </a:prstGeom>
        </p:spPr>
      </p:pic>
      <p:sp>
        <p:nvSpPr>
          <p:cNvPr id="209" name="Star: 10 Points 208">
            <a:extLst>
              <a:ext uri="{FF2B5EF4-FFF2-40B4-BE49-F238E27FC236}">
                <a16:creationId xmlns:a16="http://schemas.microsoft.com/office/drawing/2014/main" id="{9F93B3B2-9C95-4890-8A18-4502820C09EF}"/>
              </a:ext>
            </a:extLst>
          </p:cNvPr>
          <p:cNvSpPr>
            <a:spLocks noChangeAspect="1"/>
          </p:cNvSpPr>
          <p:nvPr/>
        </p:nvSpPr>
        <p:spPr>
          <a:xfrm>
            <a:off x="6019595" y="5288736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32B1C73-A4CF-4308-B19D-CB56B2A1ED42}"/>
              </a:ext>
            </a:extLst>
          </p:cNvPr>
          <p:cNvSpPr txBox="1"/>
          <p:nvPr/>
        </p:nvSpPr>
        <p:spPr>
          <a:xfrm>
            <a:off x="6019595" y="5921114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13" name="Star: 10 Points 212">
            <a:extLst>
              <a:ext uri="{FF2B5EF4-FFF2-40B4-BE49-F238E27FC236}">
                <a16:creationId xmlns:a16="http://schemas.microsoft.com/office/drawing/2014/main" id="{9783AD72-9296-49B1-B1C9-BE6BE2FCE582}"/>
              </a:ext>
            </a:extLst>
          </p:cNvPr>
          <p:cNvSpPr/>
          <p:nvPr/>
        </p:nvSpPr>
        <p:spPr>
          <a:xfrm>
            <a:off x="7714369" y="522900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ADE912D0-650F-4610-92CC-681167D2D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4" t="13159" b="32754"/>
          <a:stretch/>
        </p:blipFill>
        <p:spPr>
          <a:xfrm>
            <a:off x="7861005" y="5439362"/>
            <a:ext cx="751898" cy="560567"/>
          </a:xfrm>
          <a:prstGeom prst="rect">
            <a:avLst/>
          </a:prstGeom>
        </p:spPr>
      </p:pic>
      <p:sp>
        <p:nvSpPr>
          <p:cNvPr id="217" name="Star: 10 Points 216">
            <a:extLst>
              <a:ext uri="{FF2B5EF4-FFF2-40B4-BE49-F238E27FC236}">
                <a16:creationId xmlns:a16="http://schemas.microsoft.com/office/drawing/2014/main" id="{42822FDB-FD78-40E8-A218-7D120A2F915E}"/>
              </a:ext>
            </a:extLst>
          </p:cNvPr>
          <p:cNvSpPr>
            <a:spLocks noChangeAspect="1"/>
          </p:cNvSpPr>
          <p:nvPr/>
        </p:nvSpPr>
        <p:spPr>
          <a:xfrm>
            <a:off x="7789363" y="531587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C9D8C72-B01A-4C4A-BEED-5BBFC7B08FCF}"/>
              </a:ext>
            </a:extLst>
          </p:cNvPr>
          <p:cNvSpPr txBox="1"/>
          <p:nvPr/>
        </p:nvSpPr>
        <p:spPr>
          <a:xfrm>
            <a:off x="7789363" y="5948250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21" name="Star: 10 Points 220">
            <a:extLst>
              <a:ext uri="{FF2B5EF4-FFF2-40B4-BE49-F238E27FC236}">
                <a16:creationId xmlns:a16="http://schemas.microsoft.com/office/drawing/2014/main" id="{33D65982-B7F2-498C-980D-6D92134D5362}"/>
              </a:ext>
            </a:extLst>
          </p:cNvPr>
          <p:cNvSpPr/>
          <p:nvPr/>
        </p:nvSpPr>
        <p:spPr>
          <a:xfrm>
            <a:off x="1070865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3" name="Graphic 222">
            <a:extLst>
              <a:ext uri="{FF2B5EF4-FFF2-40B4-BE49-F238E27FC236}">
                <a16:creationId xmlns:a16="http://schemas.microsoft.com/office/drawing/2014/main" id="{849892FF-702A-4D0C-A043-07DB8A69F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1519463" y="3803026"/>
            <a:ext cx="449936" cy="599642"/>
          </a:xfrm>
          <a:prstGeom prst="rect">
            <a:avLst/>
          </a:prstGeom>
        </p:spPr>
      </p:pic>
      <p:sp>
        <p:nvSpPr>
          <p:cNvPr id="225" name="Star: 10 Points 224">
            <a:extLst>
              <a:ext uri="{FF2B5EF4-FFF2-40B4-BE49-F238E27FC236}">
                <a16:creationId xmlns:a16="http://schemas.microsoft.com/office/drawing/2014/main" id="{5484A02F-6716-4240-99EF-17CF4B93834D}"/>
              </a:ext>
            </a:extLst>
          </p:cNvPr>
          <p:cNvSpPr>
            <a:spLocks noChangeAspect="1"/>
          </p:cNvSpPr>
          <p:nvPr/>
        </p:nvSpPr>
        <p:spPr>
          <a:xfrm>
            <a:off x="1145859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189E168-0D43-4958-A09F-8148FEAEECE7}"/>
              </a:ext>
            </a:extLst>
          </p:cNvPr>
          <p:cNvSpPr txBox="1"/>
          <p:nvPr/>
        </p:nvSpPr>
        <p:spPr>
          <a:xfrm>
            <a:off x="1145859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332A1E9C-0664-428F-925C-57639D8D8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1223209" y="4076187"/>
            <a:ext cx="281240" cy="329510"/>
          </a:xfrm>
          <a:prstGeom prst="rect">
            <a:avLst/>
          </a:prstGeom>
        </p:spPr>
      </p:pic>
      <p:sp>
        <p:nvSpPr>
          <p:cNvPr id="231" name="Star: 10 Points 230">
            <a:extLst>
              <a:ext uri="{FF2B5EF4-FFF2-40B4-BE49-F238E27FC236}">
                <a16:creationId xmlns:a16="http://schemas.microsoft.com/office/drawing/2014/main" id="{5C895601-B5B0-4AA0-B2BA-6C9C447F2688}"/>
              </a:ext>
            </a:extLst>
          </p:cNvPr>
          <p:cNvSpPr/>
          <p:nvPr/>
        </p:nvSpPr>
        <p:spPr>
          <a:xfrm>
            <a:off x="2703477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BD908C20-C212-40D9-8E4C-04A0CEC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4901510" y="4074180"/>
            <a:ext cx="449936" cy="599642"/>
          </a:xfrm>
          <a:prstGeom prst="rect">
            <a:avLst/>
          </a:prstGeom>
        </p:spPr>
      </p:pic>
      <p:sp>
        <p:nvSpPr>
          <p:cNvPr id="235" name="Star: 10 Points 234">
            <a:extLst>
              <a:ext uri="{FF2B5EF4-FFF2-40B4-BE49-F238E27FC236}">
                <a16:creationId xmlns:a16="http://schemas.microsoft.com/office/drawing/2014/main" id="{440A7F3E-AF41-444E-9511-3DFD60C74A10}"/>
              </a:ext>
            </a:extLst>
          </p:cNvPr>
          <p:cNvSpPr>
            <a:spLocks noChangeAspect="1"/>
          </p:cNvSpPr>
          <p:nvPr/>
        </p:nvSpPr>
        <p:spPr>
          <a:xfrm>
            <a:off x="2778471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16BBCB5-6566-4C35-87E1-32F122A8DB15}"/>
              </a:ext>
            </a:extLst>
          </p:cNvPr>
          <p:cNvSpPr txBox="1"/>
          <p:nvPr/>
        </p:nvSpPr>
        <p:spPr>
          <a:xfrm>
            <a:off x="2778471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3A1C5F7B-C54F-470B-83D4-C5DA41B2A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605256" y="4347341"/>
            <a:ext cx="281240" cy="32951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A2BE70C-7D02-4469-98F5-73CC7D489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9830" y="5489011"/>
            <a:ext cx="388134" cy="43575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9C739A0-6ECC-4344-9A08-8FB59D617E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9155" y="5558149"/>
            <a:ext cx="285847" cy="34181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07BBEB-2CD7-4C7E-A568-C998044EE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3125" y="5325630"/>
            <a:ext cx="468895" cy="293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sp>
        <p:nvSpPr>
          <p:cNvPr id="3" name="Star: 10 Points 2">
            <a:extLst>
              <a:ext uri="{FF2B5EF4-FFF2-40B4-BE49-F238E27FC236}">
                <a16:creationId xmlns:a16="http://schemas.microsoft.com/office/drawing/2014/main" id="{2E44609A-85FF-4184-93C0-309D32753A61}"/>
              </a:ext>
            </a:extLst>
          </p:cNvPr>
          <p:cNvSpPr/>
          <p:nvPr/>
        </p:nvSpPr>
        <p:spPr>
          <a:xfrm>
            <a:off x="3743510" y="5072876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1C51B0-2888-4A38-9708-339077271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035845" y="5414239"/>
            <a:ext cx="310766" cy="3641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45ECDF-D352-4498-ABD1-0D546DE64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4315048" y="5388833"/>
            <a:ext cx="240089" cy="258794"/>
          </a:xfrm>
          <a:prstGeom prst="rect">
            <a:avLst/>
          </a:prstGeom>
        </p:spPr>
      </p:pic>
      <p:sp>
        <p:nvSpPr>
          <p:cNvPr id="9" name="Star: 10 Points 8">
            <a:extLst>
              <a:ext uri="{FF2B5EF4-FFF2-40B4-BE49-F238E27FC236}">
                <a16:creationId xmlns:a16="http://schemas.microsoft.com/office/drawing/2014/main" id="{56EC53E7-2091-43CD-8822-838DDAB55512}"/>
              </a:ext>
            </a:extLst>
          </p:cNvPr>
          <p:cNvSpPr>
            <a:spLocks noChangeAspect="1"/>
          </p:cNvSpPr>
          <p:nvPr/>
        </p:nvSpPr>
        <p:spPr>
          <a:xfrm>
            <a:off x="3818504" y="5159744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51EC4-4551-44FA-8376-5369D5A8CECE}"/>
              </a:ext>
            </a:extLst>
          </p:cNvPr>
          <p:cNvSpPr txBox="1"/>
          <p:nvPr/>
        </p:nvSpPr>
        <p:spPr>
          <a:xfrm>
            <a:off x="3818504" y="5817523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04216531-3F8E-4D62-9181-AAC0A58ECF69}"/>
              </a:ext>
            </a:extLst>
          </p:cNvPr>
          <p:cNvSpPr/>
          <p:nvPr/>
        </p:nvSpPr>
        <p:spPr>
          <a:xfrm>
            <a:off x="128966" y="468036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F4BB62B-6904-459A-B14D-E519B16359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21301" y="5021727"/>
            <a:ext cx="310766" cy="3641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A66278-3BFC-4842-8065-064875C3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00504" y="4996321"/>
            <a:ext cx="240089" cy="258794"/>
          </a:xfrm>
          <a:prstGeom prst="rect">
            <a:avLst/>
          </a:prstGeom>
        </p:spPr>
      </p:pic>
      <p:sp>
        <p:nvSpPr>
          <p:cNvPr id="14" name="Star: 10 Points 13">
            <a:extLst>
              <a:ext uri="{FF2B5EF4-FFF2-40B4-BE49-F238E27FC236}">
                <a16:creationId xmlns:a16="http://schemas.microsoft.com/office/drawing/2014/main" id="{51ADD1F2-59D8-4A72-8780-05F48ADC103D}"/>
              </a:ext>
            </a:extLst>
          </p:cNvPr>
          <p:cNvSpPr>
            <a:spLocks noChangeAspect="1"/>
          </p:cNvSpPr>
          <p:nvPr/>
        </p:nvSpPr>
        <p:spPr>
          <a:xfrm>
            <a:off x="203960" y="476723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90D54-07AE-4315-B214-8E99252FE5A7}"/>
              </a:ext>
            </a:extLst>
          </p:cNvPr>
          <p:cNvSpPr txBox="1"/>
          <p:nvPr/>
        </p:nvSpPr>
        <p:spPr>
          <a:xfrm>
            <a:off x="203960" y="5425011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C5C1CB4F-813D-4BD3-AFE3-FA1AE4EFE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10334209" y="4187768"/>
            <a:ext cx="1144442" cy="11378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D1C2F64-2846-468B-AB3E-EE71B5DC96E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70FC1A7-245C-430C-97DB-34A8948CD4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E925C2F-DE9C-487B-A393-B0F51DEF2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47" t="13158" r="1" b="30528"/>
          <a:stretch/>
        </p:blipFill>
        <p:spPr>
          <a:xfrm>
            <a:off x="9708033" y="1697188"/>
            <a:ext cx="1521392" cy="11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A7E40F4-E0FE-40A3-99E9-F2E5CF2060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80766" y="1049486"/>
            <a:ext cx="1533525" cy="20764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59D54D8-18A2-459B-B61C-E121B18FB16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2451" t="28262" r="2732" b="1529"/>
          <a:stretch/>
        </p:blipFill>
        <p:spPr>
          <a:xfrm>
            <a:off x="420639" y="2058808"/>
            <a:ext cx="748904" cy="73937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7A09215-4E51-4DE3-BB5F-8C60DFFF445F}"/>
              </a:ext>
            </a:extLst>
          </p:cNvPr>
          <p:cNvSpPr txBox="1"/>
          <p:nvPr/>
        </p:nvSpPr>
        <p:spPr>
          <a:xfrm>
            <a:off x="1808961" y="284177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4C5C9A-E355-426B-8801-934623AF1798}"/>
              </a:ext>
            </a:extLst>
          </p:cNvPr>
          <p:cNvGrpSpPr/>
          <p:nvPr/>
        </p:nvGrpSpPr>
        <p:grpSpPr>
          <a:xfrm>
            <a:off x="1928906" y="2335258"/>
            <a:ext cx="654826" cy="535603"/>
            <a:chOff x="7459250" y="2556128"/>
            <a:chExt cx="1995113" cy="1505212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605F5D9E-F735-4134-A588-F1840793F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05EBF0A3-40AA-4C10-A70F-DE29648B8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F1997DFA-6B47-499A-82AE-8CE61B4B6702}"/>
              </a:ext>
            </a:extLst>
          </p:cNvPr>
          <p:cNvGrpSpPr/>
          <p:nvPr/>
        </p:nvGrpSpPr>
        <p:grpSpPr>
          <a:xfrm>
            <a:off x="10610136" y="218601"/>
            <a:ext cx="789841" cy="1053101"/>
            <a:chOff x="509793" y="3001429"/>
            <a:chExt cx="789841" cy="10531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FA213-6352-4EA2-83BD-55F95495157E}"/>
                </a:ext>
              </a:extLst>
            </p:cNvPr>
            <p:cNvSpPr/>
            <p:nvPr/>
          </p:nvSpPr>
          <p:spPr>
            <a:xfrm>
              <a:off x="510872" y="3002502"/>
              <a:ext cx="788086" cy="1051346"/>
            </a:xfrm>
            <a:custGeom>
              <a:avLst/>
              <a:gdLst>
                <a:gd name="connsiteX0" fmla="*/ 0 w 788086"/>
                <a:gd name="connsiteY0" fmla="*/ 66466 h 1051346"/>
                <a:gd name="connsiteX1" fmla="*/ 0 w 788086"/>
                <a:gd name="connsiteY1" fmla="*/ 984882 h 1051346"/>
                <a:gd name="connsiteX2" fmla="*/ 66453 w 788086"/>
                <a:gd name="connsiteY2" fmla="*/ 1051347 h 1051346"/>
                <a:gd name="connsiteX3" fmla="*/ 721638 w 788086"/>
                <a:gd name="connsiteY3" fmla="*/ 1051347 h 1051346"/>
                <a:gd name="connsiteX4" fmla="*/ 788087 w 788086"/>
                <a:gd name="connsiteY4" fmla="*/ 984882 h 1051346"/>
                <a:gd name="connsiteX5" fmla="*/ 788087 w 788086"/>
                <a:gd name="connsiteY5" fmla="*/ 66466 h 1051346"/>
                <a:gd name="connsiteX6" fmla="*/ 721640 w 788086"/>
                <a:gd name="connsiteY6" fmla="*/ 0 h 1051346"/>
                <a:gd name="connsiteX7" fmla="*/ 66453 w 788086"/>
                <a:gd name="connsiteY7" fmla="*/ 0 h 1051346"/>
                <a:gd name="connsiteX8" fmla="*/ 0 w 788086"/>
                <a:gd name="connsiteY8" fmla="*/ 66466 h 105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86" h="1051346">
                  <a:moveTo>
                    <a:pt x="0" y="66466"/>
                  </a:moveTo>
                  <a:lnTo>
                    <a:pt x="0" y="984882"/>
                  </a:lnTo>
                  <a:cubicBezTo>
                    <a:pt x="70" y="1021590"/>
                    <a:pt x="29744" y="1051294"/>
                    <a:pt x="66453" y="1051347"/>
                  </a:cubicBezTo>
                  <a:lnTo>
                    <a:pt x="721638" y="1051347"/>
                  </a:lnTo>
                  <a:cubicBezTo>
                    <a:pt x="758338" y="1051294"/>
                    <a:pt x="788013" y="1021590"/>
                    <a:pt x="788087" y="984882"/>
                  </a:cubicBezTo>
                  <a:lnTo>
                    <a:pt x="788087" y="66466"/>
                  </a:lnTo>
                  <a:cubicBezTo>
                    <a:pt x="788013" y="29750"/>
                    <a:pt x="758338" y="54"/>
                    <a:pt x="721640" y="0"/>
                  </a:cubicBezTo>
                  <a:lnTo>
                    <a:pt x="66453" y="0"/>
                  </a:lnTo>
                  <a:cubicBezTo>
                    <a:pt x="29744" y="54"/>
                    <a:pt x="70" y="29750"/>
                    <a:pt x="0" y="66466"/>
                  </a:cubicBezTo>
                </a:path>
              </a:pathLst>
            </a:custGeom>
            <a:solidFill>
              <a:srgbClr val="FFFFFF"/>
            </a:solidFill>
            <a:ln w="1650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C18B44-22F2-4E7F-9C6D-F003E26F9919}"/>
                </a:ext>
              </a:extLst>
            </p:cNvPr>
            <p:cNvSpPr/>
            <p:nvPr/>
          </p:nvSpPr>
          <p:spPr>
            <a:xfrm>
              <a:off x="529656" y="3018203"/>
              <a:ext cx="750521" cy="1019962"/>
            </a:xfrm>
            <a:custGeom>
              <a:avLst/>
              <a:gdLst>
                <a:gd name="connsiteX0" fmla="*/ 0 w 750521"/>
                <a:gd name="connsiteY0" fmla="*/ 0 h 1019962"/>
                <a:gd name="connsiteX1" fmla="*/ 750521 w 750521"/>
                <a:gd name="connsiteY1" fmla="*/ 0 h 1019962"/>
                <a:gd name="connsiteX2" fmla="*/ 750521 w 750521"/>
                <a:gd name="connsiteY2" fmla="*/ 1019962 h 1019962"/>
                <a:gd name="connsiteX3" fmla="*/ 0 w 750521"/>
                <a:gd name="connsiteY3" fmla="*/ 1019962 h 101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521" h="1019962">
                  <a:moveTo>
                    <a:pt x="0" y="0"/>
                  </a:moveTo>
                  <a:lnTo>
                    <a:pt x="750521" y="0"/>
                  </a:lnTo>
                  <a:lnTo>
                    <a:pt x="750521" y="1019962"/>
                  </a:lnTo>
                  <a:lnTo>
                    <a:pt x="0" y="1019962"/>
                  </a:lnTo>
                  <a:close/>
                </a:path>
              </a:pathLst>
            </a:custGeom>
            <a:noFill/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73C307-8EAD-412C-A9BF-355F14B1584F}"/>
                </a:ext>
              </a:extLst>
            </p:cNvPr>
            <p:cNvSpPr/>
            <p:nvPr/>
          </p:nvSpPr>
          <p:spPr>
            <a:xfrm>
              <a:off x="556080" y="3312736"/>
              <a:ext cx="697669" cy="716512"/>
            </a:xfrm>
            <a:custGeom>
              <a:avLst/>
              <a:gdLst>
                <a:gd name="connsiteX0" fmla="*/ 697190 w 697669"/>
                <a:gd name="connsiteY0" fmla="*/ 465550 h 716512"/>
                <a:gd name="connsiteX1" fmla="*/ 697190 w 697669"/>
                <a:gd name="connsiteY1" fmla="*/ 0 h 716512"/>
                <a:gd name="connsiteX2" fmla="*/ 479 w 697669"/>
                <a:gd name="connsiteY2" fmla="*/ 0 h 716512"/>
                <a:gd name="connsiteX3" fmla="*/ 479 w 697669"/>
                <a:gd name="connsiteY3" fmla="*/ 465548 h 716512"/>
                <a:gd name="connsiteX4" fmla="*/ 61435 w 697669"/>
                <a:gd name="connsiteY4" fmla="*/ 579755 h 716512"/>
                <a:gd name="connsiteX5" fmla="*/ 348840 w 697669"/>
                <a:gd name="connsiteY5" fmla="*/ 716513 h 716512"/>
                <a:gd name="connsiteX6" fmla="*/ 348840 w 697669"/>
                <a:gd name="connsiteY6" fmla="*/ 716513 h 716512"/>
                <a:gd name="connsiteX7" fmla="*/ 636241 w 697669"/>
                <a:gd name="connsiteY7" fmla="*/ 579755 h 716512"/>
                <a:gd name="connsiteX8" fmla="*/ 697190 w 697669"/>
                <a:gd name="connsiteY8" fmla="*/ 465550 h 716512"/>
                <a:gd name="connsiteX9" fmla="*/ 625025 w 697669"/>
                <a:gd name="connsiteY9" fmla="*/ 557456 h 716512"/>
                <a:gd name="connsiteX10" fmla="*/ 348838 w 697669"/>
                <a:gd name="connsiteY10" fmla="*/ 688862 h 716512"/>
                <a:gd name="connsiteX11" fmla="*/ 71992 w 697669"/>
                <a:gd name="connsiteY11" fmla="*/ 557143 h 716512"/>
                <a:gd name="connsiteX12" fmla="*/ 25045 w 697669"/>
                <a:gd name="connsiteY12" fmla="*/ 468585 h 716512"/>
                <a:gd name="connsiteX13" fmla="*/ 25229 w 697669"/>
                <a:gd name="connsiteY13" fmla="*/ 467145 h 716512"/>
                <a:gd name="connsiteX14" fmla="*/ 25229 w 697669"/>
                <a:gd name="connsiteY14" fmla="*/ 465550 h 716512"/>
                <a:gd name="connsiteX15" fmla="*/ 25229 w 697669"/>
                <a:gd name="connsiteY15" fmla="*/ 24994 h 716512"/>
                <a:gd name="connsiteX16" fmla="*/ 672461 w 697669"/>
                <a:gd name="connsiteY16" fmla="*/ 24994 h 716512"/>
                <a:gd name="connsiteX17" fmla="*/ 672461 w 697669"/>
                <a:gd name="connsiteY17" fmla="*/ 465550 h 716512"/>
                <a:gd name="connsiteX18" fmla="*/ 672461 w 697669"/>
                <a:gd name="connsiteY18" fmla="*/ 466968 h 716512"/>
                <a:gd name="connsiteX19" fmla="*/ 672624 w 697669"/>
                <a:gd name="connsiteY19" fmla="*/ 468583 h 716512"/>
                <a:gd name="connsiteX20" fmla="*/ 625025 w 697669"/>
                <a:gd name="connsiteY20" fmla="*/ 557456 h 7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7669" h="716512">
                  <a:moveTo>
                    <a:pt x="697190" y="465550"/>
                  </a:moveTo>
                  <a:lnTo>
                    <a:pt x="697190" y="0"/>
                  </a:lnTo>
                  <a:lnTo>
                    <a:pt x="479" y="0"/>
                  </a:lnTo>
                  <a:lnTo>
                    <a:pt x="479" y="465548"/>
                  </a:lnTo>
                  <a:cubicBezTo>
                    <a:pt x="479" y="465548"/>
                    <a:pt x="-9482" y="543348"/>
                    <a:pt x="61435" y="579755"/>
                  </a:cubicBezTo>
                  <a:lnTo>
                    <a:pt x="348840" y="716513"/>
                  </a:lnTo>
                  <a:lnTo>
                    <a:pt x="348840" y="716513"/>
                  </a:lnTo>
                  <a:lnTo>
                    <a:pt x="636241" y="579755"/>
                  </a:lnTo>
                  <a:cubicBezTo>
                    <a:pt x="707154" y="543348"/>
                    <a:pt x="697190" y="465550"/>
                    <a:pt x="697190" y="465550"/>
                  </a:cubicBezTo>
                  <a:moveTo>
                    <a:pt x="625025" y="557456"/>
                  </a:moveTo>
                  <a:lnTo>
                    <a:pt x="348838" y="688862"/>
                  </a:lnTo>
                  <a:lnTo>
                    <a:pt x="71992" y="557143"/>
                  </a:lnTo>
                  <a:cubicBezTo>
                    <a:pt x="18729" y="529778"/>
                    <a:pt x="24788" y="471082"/>
                    <a:pt x="25045" y="468585"/>
                  </a:cubicBezTo>
                  <a:lnTo>
                    <a:pt x="25229" y="467145"/>
                  </a:lnTo>
                  <a:lnTo>
                    <a:pt x="25229" y="465550"/>
                  </a:lnTo>
                  <a:lnTo>
                    <a:pt x="25229" y="24994"/>
                  </a:lnTo>
                  <a:lnTo>
                    <a:pt x="672461" y="24994"/>
                  </a:lnTo>
                  <a:lnTo>
                    <a:pt x="672461" y="465550"/>
                  </a:lnTo>
                  <a:lnTo>
                    <a:pt x="672461" y="466968"/>
                  </a:lnTo>
                  <a:lnTo>
                    <a:pt x="672624" y="468583"/>
                  </a:lnTo>
                  <a:cubicBezTo>
                    <a:pt x="672900" y="471082"/>
                    <a:pt x="678943" y="529777"/>
                    <a:pt x="625025" y="557456"/>
                  </a:cubicBezTo>
                </a:path>
              </a:pathLst>
            </a:custGeom>
            <a:solidFill>
              <a:srgbClr val="000000"/>
            </a:solidFill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23">
              <a:extLst>
                <a:ext uri="{FF2B5EF4-FFF2-40B4-BE49-F238E27FC236}">
                  <a16:creationId xmlns:a16="http://schemas.microsoft.com/office/drawing/2014/main" id="{F1997DFA-6B47-499A-82AE-8CE61B4B6702}"/>
                </a:ext>
              </a:extLst>
            </p:cNvPr>
            <p:cNvGrpSpPr/>
            <p:nvPr/>
          </p:nvGrpSpPr>
          <p:grpSpPr>
            <a:xfrm>
              <a:off x="567200" y="3064831"/>
              <a:ext cx="697535" cy="264476"/>
              <a:chOff x="567200" y="3064831"/>
              <a:chExt cx="697535" cy="264476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5C28EA1-B038-461F-AB34-05B4BB9E450D}"/>
                  </a:ext>
                </a:extLst>
              </p:cNvPr>
              <p:cNvSpPr/>
              <p:nvPr/>
            </p:nvSpPr>
            <p:spPr>
              <a:xfrm flipV="1">
                <a:off x="567200" y="3064831"/>
                <a:ext cx="246671" cy="185686"/>
              </a:xfrm>
              <a:custGeom>
                <a:avLst/>
                <a:gdLst>
                  <a:gd name="connsiteX0" fmla="*/ 121585 w 246671"/>
                  <a:gd name="connsiteY0" fmla="*/ 41634 h 185686"/>
                  <a:gd name="connsiteX1" fmla="*/ 151610 w 246671"/>
                  <a:gd name="connsiteY1" fmla="*/ 54941 h 185686"/>
                  <a:gd name="connsiteX2" fmla="*/ 156564 w 246671"/>
                  <a:gd name="connsiteY2" fmla="*/ 26196 h 185686"/>
                  <a:gd name="connsiteX3" fmla="*/ 121585 w 246671"/>
                  <a:gd name="connsiteY3" fmla="*/ 41634 h 185686"/>
                  <a:gd name="connsiteX4" fmla="*/ 241870 w 246671"/>
                  <a:gd name="connsiteY4" fmla="*/ 9037 h 185686"/>
                  <a:gd name="connsiteX5" fmla="*/ 224417 w 246671"/>
                  <a:gd name="connsiteY5" fmla="*/ 33214 h 185686"/>
                  <a:gd name="connsiteX6" fmla="*/ 230174 w 246671"/>
                  <a:gd name="connsiteY6" fmla="*/ 123080 h 185686"/>
                  <a:gd name="connsiteX7" fmla="*/ 220859 w 246671"/>
                  <a:gd name="connsiteY7" fmla="*/ 145254 h 185686"/>
                  <a:gd name="connsiteX8" fmla="*/ 217062 w 246671"/>
                  <a:gd name="connsiteY8" fmla="*/ 136951 h 185686"/>
                  <a:gd name="connsiteX9" fmla="*/ 164366 w 246671"/>
                  <a:gd name="connsiteY9" fmla="*/ 74219 h 185686"/>
                  <a:gd name="connsiteX10" fmla="*/ 169057 w 246671"/>
                  <a:gd name="connsiteY10" fmla="*/ 165199 h 185686"/>
                  <a:gd name="connsiteX11" fmla="*/ 172756 w 246671"/>
                  <a:gd name="connsiteY11" fmla="*/ 184416 h 185686"/>
                  <a:gd name="connsiteX12" fmla="*/ 149099 w 246671"/>
                  <a:gd name="connsiteY12" fmla="*/ 169137 h 185686"/>
                  <a:gd name="connsiteX13" fmla="*/ 58521 w 246671"/>
                  <a:gd name="connsiteY13" fmla="*/ 28333 h 185686"/>
                  <a:gd name="connsiteX14" fmla="*/ 3651 w 246671"/>
                  <a:gd name="connsiteY14" fmla="*/ 19668 h 185686"/>
                  <a:gd name="connsiteX15" fmla="*/ 3143 w 246671"/>
                  <a:gd name="connsiteY15" fmla="*/ 12712 h 185686"/>
                  <a:gd name="connsiteX16" fmla="*/ 66825 w 246671"/>
                  <a:gd name="connsiteY16" fmla="*/ 14242 h 185686"/>
                  <a:gd name="connsiteX17" fmla="*/ 149179 w 246671"/>
                  <a:gd name="connsiteY17" fmla="*/ 141366 h 185686"/>
                  <a:gd name="connsiteX18" fmla="*/ 150361 w 246671"/>
                  <a:gd name="connsiteY18" fmla="*/ 66717 h 185686"/>
                  <a:gd name="connsiteX19" fmla="*/ 113440 w 246671"/>
                  <a:gd name="connsiteY19" fmla="*/ 52638 h 185686"/>
                  <a:gd name="connsiteX20" fmla="*/ 101505 w 246671"/>
                  <a:gd name="connsiteY20" fmla="*/ 44371 h 185686"/>
                  <a:gd name="connsiteX21" fmla="*/ 113330 w 246671"/>
                  <a:gd name="connsiteY21" fmla="*/ 34194 h 185686"/>
                  <a:gd name="connsiteX22" fmla="*/ 171923 w 246671"/>
                  <a:gd name="connsiteY22" fmla="*/ 5498 h 185686"/>
                  <a:gd name="connsiteX23" fmla="*/ 185812 w 246671"/>
                  <a:gd name="connsiteY23" fmla="*/ 9380 h 185686"/>
                  <a:gd name="connsiteX24" fmla="*/ 172560 w 246671"/>
                  <a:gd name="connsiteY24" fmla="*/ 21799 h 185686"/>
                  <a:gd name="connsiteX25" fmla="*/ 165383 w 246671"/>
                  <a:gd name="connsiteY25" fmla="*/ 62767 h 185686"/>
                  <a:gd name="connsiteX26" fmla="*/ 213259 w 246671"/>
                  <a:gd name="connsiteY26" fmla="*/ 108898 h 185686"/>
                  <a:gd name="connsiteX27" fmla="*/ 220939 w 246671"/>
                  <a:gd name="connsiteY27" fmla="*/ 15143 h 185686"/>
                  <a:gd name="connsiteX28" fmla="*/ 241313 w 246671"/>
                  <a:gd name="connsiteY28" fmla="*/ 5314 h 185686"/>
                  <a:gd name="connsiteX29" fmla="*/ 246726 w 246671"/>
                  <a:gd name="connsiteY29" fmla="*/ 9025 h 185686"/>
                  <a:gd name="connsiteX30" fmla="*/ 241870 w 246671"/>
                  <a:gd name="connsiteY30" fmla="*/ 9037 h 1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46671" h="185686">
                    <a:moveTo>
                      <a:pt x="121585" y="41634"/>
                    </a:moveTo>
                    <a:cubicBezTo>
                      <a:pt x="129907" y="44671"/>
                      <a:pt x="140471" y="49105"/>
                      <a:pt x="151610" y="54941"/>
                    </a:cubicBezTo>
                    <a:cubicBezTo>
                      <a:pt x="153111" y="42228"/>
                      <a:pt x="154746" y="32993"/>
                      <a:pt x="156564" y="26196"/>
                    </a:cubicBezTo>
                    <a:cubicBezTo>
                      <a:pt x="148407" y="29148"/>
                      <a:pt x="136772" y="33888"/>
                      <a:pt x="121585" y="41634"/>
                    </a:cubicBezTo>
                    <a:moveTo>
                      <a:pt x="241870" y="9037"/>
                    </a:moveTo>
                    <a:cubicBezTo>
                      <a:pt x="235434" y="9993"/>
                      <a:pt x="226977" y="18774"/>
                      <a:pt x="224417" y="33214"/>
                    </a:cubicBezTo>
                    <a:cubicBezTo>
                      <a:pt x="219806" y="59209"/>
                      <a:pt x="222537" y="84862"/>
                      <a:pt x="230174" y="123080"/>
                    </a:cubicBezTo>
                    <a:cubicBezTo>
                      <a:pt x="231619" y="130312"/>
                      <a:pt x="236561" y="142842"/>
                      <a:pt x="220859" y="145254"/>
                    </a:cubicBezTo>
                    <a:cubicBezTo>
                      <a:pt x="215874" y="146020"/>
                      <a:pt x="218465" y="143564"/>
                      <a:pt x="217062" y="136951"/>
                    </a:cubicBezTo>
                    <a:cubicBezTo>
                      <a:pt x="211024" y="108481"/>
                      <a:pt x="187741" y="87973"/>
                      <a:pt x="164366" y="74219"/>
                    </a:cubicBezTo>
                    <a:cubicBezTo>
                      <a:pt x="161923" y="106803"/>
                      <a:pt x="162927" y="143001"/>
                      <a:pt x="169057" y="165199"/>
                    </a:cubicBezTo>
                    <a:cubicBezTo>
                      <a:pt x="174232" y="183920"/>
                      <a:pt x="180392" y="180472"/>
                      <a:pt x="172756" y="184416"/>
                    </a:cubicBezTo>
                    <a:cubicBezTo>
                      <a:pt x="164721" y="188562"/>
                      <a:pt x="156087" y="183081"/>
                      <a:pt x="149099" y="169137"/>
                    </a:cubicBezTo>
                    <a:cubicBezTo>
                      <a:pt x="142118" y="155199"/>
                      <a:pt x="109925" y="79454"/>
                      <a:pt x="58521" y="28333"/>
                    </a:cubicBezTo>
                    <a:cubicBezTo>
                      <a:pt x="32213" y="2173"/>
                      <a:pt x="8415" y="15645"/>
                      <a:pt x="3651" y="19668"/>
                    </a:cubicBezTo>
                    <a:cubicBezTo>
                      <a:pt x="-225" y="22944"/>
                      <a:pt x="-1658" y="17892"/>
                      <a:pt x="3143" y="12712"/>
                    </a:cubicBezTo>
                    <a:cubicBezTo>
                      <a:pt x="24429" y="-10228"/>
                      <a:pt x="55508" y="2926"/>
                      <a:pt x="66825" y="14242"/>
                    </a:cubicBezTo>
                    <a:cubicBezTo>
                      <a:pt x="98100" y="45517"/>
                      <a:pt x="134469" y="112817"/>
                      <a:pt x="149179" y="141366"/>
                    </a:cubicBezTo>
                    <a:cubicBezTo>
                      <a:pt x="147820" y="125285"/>
                      <a:pt x="147366" y="98316"/>
                      <a:pt x="150361" y="66717"/>
                    </a:cubicBezTo>
                    <a:cubicBezTo>
                      <a:pt x="134439" y="58958"/>
                      <a:pt x="120164" y="54396"/>
                      <a:pt x="113440" y="52638"/>
                    </a:cubicBezTo>
                    <a:cubicBezTo>
                      <a:pt x="106146" y="50728"/>
                      <a:pt x="101639" y="47752"/>
                      <a:pt x="101505" y="44371"/>
                    </a:cubicBezTo>
                    <a:cubicBezTo>
                      <a:pt x="101358" y="40679"/>
                      <a:pt x="106257" y="37550"/>
                      <a:pt x="113330" y="34194"/>
                    </a:cubicBezTo>
                    <a:cubicBezTo>
                      <a:pt x="125933" y="28223"/>
                      <a:pt x="162823" y="10783"/>
                      <a:pt x="171923" y="5498"/>
                    </a:cubicBezTo>
                    <a:cubicBezTo>
                      <a:pt x="179707" y="978"/>
                      <a:pt x="183510" y="4512"/>
                      <a:pt x="185812" y="9380"/>
                    </a:cubicBezTo>
                    <a:cubicBezTo>
                      <a:pt x="188825" y="15737"/>
                      <a:pt x="180564" y="19405"/>
                      <a:pt x="172560" y="21799"/>
                    </a:cubicBezTo>
                    <a:cubicBezTo>
                      <a:pt x="169486" y="32497"/>
                      <a:pt x="167018" y="46907"/>
                      <a:pt x="165383" y="62767"/>
                    </a:cubicBezTo>
                    <a:cubicBezTo>
                      <a:pt x="184140" y="74311"/>
                      <a:pt x="202610" y="89687"/>
                      <a:pt x="213259" y="108898"/>
                    </a:cubicBezTo>
                    <a:cubicBezTo>
                      <a:pt x="210577" y="92841"/>
                      <a:pt x="203700" y="38229"/>
                      <a:pt x="220939" y="15143"/>
                    </a:cubicBezTo>
                    <a:cubicBezTo>
                      <a:pt x="224736" y="10060"/>
                      <a:pt x="233125" y="4500"/>
                      <a:pt x="241313" y="5314"/>
                    </a:cubicBezTo>
                    <a:cubicBezTo>
                      <a:pt x="245159" y="5700"/>
                      <a:pt x="247112" y="8229"/>
                      <a:pt x="246726" y="9025"/>
                    </a:cubicBezTo>
                    <a:cubicBezTo>
                      <a:pt x="246341" y="9821"/>
                      <a:pt x="244130" y="8707"/>
                      <a:pt x="241870" y="9037"/>
                    </a:cubicBezTo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F4B470-3410-4657-ACE4-440B2409589C}"/>
                  </a:ext>
                </a:extLst>
              </p:cNvPr>
              <p:cNvSpPr/>
              <p:nvPr/>
            </p:nvSpPr>
            <p:spPr>
              <a:xfrm flipV="1">
                <a:off x="806926" y="3109622"/>
                <a:ext cx="421656" cy="123619"/>
              </a:xfrm>
              <a:custGeom>
                <a:avLst/>
                <a:gdLst>
                  <a:gd name="connsiteX0" fmla="*/ 40008 w 421656"/>
                  <a:gd name="connsiteY0" fmla="*/ 21728 h 123619"/>
                  <a:gd name="connsiteX1" fmla="*/ 20785 w 421656"/>
                  <a:gd name="connsiteY1" fmla="*/ 20044 h 123619"/>
                  <a:gd name="connsiteX2" fmla="*/ 45819 w 421656"/>
                  <a:gd name="connsiteY2" fmla="*/ 61753 h 123619"/>
                  <a:gd name="connsiteX3" fmla="*/ 40008 w 421656"/>
                  <a:gd name="connsiteY3" fmla="*/ 21728 h 123619"/>
                  <a:gd name="connsiteX4" fmla="*/ 24184 w 421656"/>
                  <a:gd name="connsiteY4" fmla="*/ 8464 h 123619"/>
                  <a:gd name="connsiteX5" fmla="*/ 18764 w 421656"/>
                  <a:gd name="connsiteY5" fmla="*/ 8415 h 123619"/>
                  <a:gd name="connsiteX6" fmla="*/ 20154 w 421656"/>
                  <a:gd name="connsiteY6" fmla="*/ 11526 h 123619"/>
                  <a:gd name="connsiteX7" fmla="*/ 20228 w 421656"/>
                  <a:gd name="connsiteY7" fmla="*/ 14085 h 123619"/>
                  <a:gd name="connsiteX8" fmla="*/ 35194 w 421656"/>
                  <a:gd name="connsiteY8" fmla="*/ 15224 h 123619"/>
                  <a:gd name="connsiteX9" fmla="*/ 24184 w 421656"/>
                  <a:gd name="connsiteY9" fmla="*/ 8464 h 123619"/>
                  <a:gd name="connsiteX10" fmla="*/ 101087 w 421656"/>
                  <a:gd name="connsiteY10" fmla="*/ 54233 h 123619"/>
                  <a:gd name="connsiteX11" fmla="*/ 114046 w 421656"/>
                  <a:gd name="connsiteY11" fmla="*/ 59101 h 123619"/>
                  <a:gd name="connsiteX12" fmla="*/ 88993 w 421656"/>
                  <a:gd name="connsiteY12" fmla="*/ 31397 h 123619"/>
                  <a:gd name="connsiteX13" fmla="*/ 101087 w 421656"/>
                  <a:gd name="connsiteY13" fmla="*/ 54233 h 123619"/>
                  <a:gd name="connsiteX14" fmla="*/ 345112 w 421656"/>
                  <a:gd name="connsiteY14" fmla="*/ 8213 h 123619"/>
                  <a:gd name="connsiteX15" fmla="*/ 312949 w 421656"/>
                  <a:gd name="connsiteY15" fmla="*/ 36829 h 123619"/>
                  <a:gd name="connsiteX16" fmla="*/ 302637 w 421656"/>
                  <a:gd name="connsiteY16" fmla="*/ 51018 h 123619"/>
                  <a:gd name="connsiteX17" fmla="*/ 278490 w 421656"/>
                  <a:gd name="connsiteY17" fmla="*/ 22861 h 123619"/>
                  <a:gd name="connsiteX18" fmla="*/ 268429 w 421656"/>
                  <a:gd name="connsiteY18" fmla="*/ 22365 h 123619"/>
                  <a:gd name="connsiteX19" fmla="*/ 291448 w 421656"/>
                  <a:gd name="connsiteY19" fmla="*/ 62904 h 123619"/>
                  <a:gd name="connsiteX20" fmla="*/ 300695 w 421656"/>
                  <a:gd name="connsiteY20" fmla="*/ 60461 h 123619"/>
                  <a:gd name="connsiteX21" fmla="*/ 289501 w 421656"/>
                  <a:gd name="connsiteY21" fmla="*/ 78164 h 123619"/>
                  <a:gd name="connsiteX22" fmla="*/ 264111 w 421656"/>
                  <a:gd name="connsiteY22" fmla="*/ 60081 h 123619"/>
                  <a:gd name="connsiteX23" fmla="*/ 208206 w 421656"/>
                  <a:gd name="connsiteY23" fmla="*/ 11795 h 123619"/>
                  <a:gd name="connsiteX24" fmla="*/ 206247 w 421656"/>
                  <a:gd name="connsiteY24" fmla="*/ 62481 h 123619"/>
                  <a:gd name="connsiteX25" fmla="*/ 245850 w 421656"/>
                  <a:gd name="connsiteY25" fmla="*/ 63057 h 123619"/>
                  <a:gd name="connsiteX26" fmla="*/ 248685 w 421656"/>
                  <a:gd name="connsiteY26" fmla="*/ 65819 h 123619"/>
                  <a:gd name="connsiteX27" fmla="*/ 210705 w 421656"/>
                  <a:gd name="connsiteY27" fmla="*/ 77730 h 123619"/>
                  <a:gd name="connsiteX28" fmla="*/ 209168 w 421656"/>
                  <a:gd name="connsiteY28" fmla="*/ 77368 h 123619"/>
                  <a:gd name="connsiteX29" fmla="*/ 215145 w 421656"/>
                  <a:gd name="connsiteY29" fmla="*/ 101392 h 123619"/>
                  <a:gd name="connsiteX30" fmla="*/ 207600 w 421656"/>
                  <a:gd name="connsiteY30" fmla="*/ 123572 h 123619"/>
                  <a:gd name="connsiteX31" fmla="*/ 203136 w 421656"/>
                  <a:gd name="connsiteY31" fmla="*/ 115268 h 123619"/>
                  <a:gd name="connsiteX32" fmla="*/ 193625 w 421656"/>
                  <a:gd name="connsiteY32" fmla="*/ 71006 h 123619"/>
                  <a:gd name="connsiteX33" fmla="*/ 160324 w 421656"/>
                  <a:gd name="connsiteY33" fmla="*/ 35274 h 123619"/>
                  <a:gd name="connsiteX34" fmla="*/ 164329 w 421656"/>
                  <a:gd name="connsiteY34" fmla="*/ 56499 h 123619"/>
                  <a:gd name="connsiteX35" fmla="*/ 158927 w 421656"/>
                  <a:gd name="connsiteY35" fmla="*/ 64086 h 123619"/>
                  <a:gd name="connsiteX36" fmla="*/ 147359 w 421656"/>
                  <a:gd name="connsiteY36" fmla="*/ 57644 h 123619"/>
                  <a:gd name="connsiteX37" fmla="*/ 107560 w 421656"/>
                  <a:gd name="connsiteY37" fmla="*/ 14214 h 123619"/>
                  <a:gd name="connsiteX38" fmla="*/ 88380 w 421656"/>
                  <a:gd name="connsiteY38" fmla="*/ 24134 h 123619"/>
                  <a:gd name="connsiteX39" fmla="*/ 95245 w 421656"/>
                  <a:gd name="connsiteY39" fmla="*/ 26608 h 123619"/>
                  <a:gd name="connsiteX40" fmla="*/ 121119 w 421656"/>
                  <a:gd name="connsiteY40" fmla="*/ 62671 h 123619"/>
                  <a:gd name="connsiteX41" fmla="*/ 86084 w 421656"/>
                  <a:gd name="connsiteY41" fmla="*/ 55445 h 123619"/>
                  <a:gd name="connsiteX42" fmla="*/ 74240 w 421656"/>
                  <a:gd name="connsiteY42" fmla="*/ 26694 h 123619"/>
                  <a:gd name="connsiteX43" fmla="*/ 55415 w 421656"/>
                  <a:gd name="connsiteY43" fmla="*/ 23516 h 123619"/>
                  <a:gd name="connsiteX44" fmla="*/ 49292 w 421656"/>
                  <a:gd name="connsiteY44" fmla="*/ 70197 h 123619"/>
                  <a:gd name="connsiteX45" fmla="*/ 16731 w 421656"/>
                  <a:gd name="connsiteY45" fmla="*/ 41312 h 123619"/>
                  <a:gd name="connsiteX46" fmla="*/ 23877 w 421656"/>
                  <a:gd name="connsiteY46" fmla="*/ 92512 h 123619"/>
                  <a:gd name="connsiteX47" fmla="*/ 14569 w 421656"/>
                  <a:gd name="connsiteY47" fmla="*/ 114687 h 123619"/>
                  <a:gd name="connsiteX48" fmla="*/ 10766 w 421656"/>
                  <a:gd name="connsiteY48" fmla="*/ 106389 h 123619"/>
                  <a:gd name="connsiteX49" fmla="*/ 6535 w 421656"/>
                  <a:gd name="connsiteY49" fmla="*/ 18366 h 123619"/>
                  <a:gd name="connsiteX50" fmla="*/ 5726 w 421656"/>
                  <a:gd name="connsiteY50" fmla="*/ 5745 h 123619"/>
                  <a:gd name="connsiteX51" fmla="*/ 38201 w 421656"/>
                  <a:gd name="connsiteY51" fmla="*/ 7392 h 123619"/>
                  <a:gd name="connsiteX52" fmla="*/ 50553 w 421656"/>
                  <a:gd name="connsiteY52" fmla="*/ 16945 h 123619"/>
                  <a:gd name="connsiteX53" fmla="*/ 74418 w 421656"/>
                  <a:gd name="connsiteY53" fmla="*/ 20754 h 123619"/>
                  <a:gd name="connsiteX54" fmla="*/ 98619 w 421656"/>
                  <a:gd name="connsiteY54" fmla="*/ 3589 h 123619"/>
                  <a:gd name="connsiteX55" fmla="*/ 149227 w 421656"/>
                  <a:gd name="connsiteY55" fmla="*/ 47141 h 123619"/>
                  <a:gd name="connsiteX56" fmla="*/ 154482 w 421656"/>
                  <a:gd name="connsiteY56" fmla="*/ 2781 h 123619"/>
                  <a:gd name="connsiteX57" fmla="*/ 158419 w 421656"/>
                  <a:gd name="connsiteY57" fmla="*/ 9842 h 123619"/>
                  <a:gd name="connsiteX58" fmla="*/ 191274 w 421656"/>
                  <a:gd name="connsiteY58" fmla="*/ 54827 h 123619"/>
                  <a:gd name="connsiteX59" fmla="*/ 200056 w 421656"/>
                  <a:gd name="connsiteY59" fmla="*/ 4171 h 123619"/>
                  <a:gd name="connsiteX60" fmla="*/ 262115 w 421656"/>
                  <a:gd name="connsiteY60" fmla="*/ 43553 h 123619"/>
                  <a:gd name="connsiteX61" fmla="*/ 261625 w 421656"/>
                  <a:gd name="connsiteY61" fmla="*/ 552 h 123619"/>
                  <a:gd name="connsiteX62" fmla="*/ 298424 w 421656"/>
                  <a:gd name="connsiteY62" fmla="*/ 36339 h 123619"/>
                  <a:gd name="connsiteX63" fmla="*/ 341401 w 421656"/>
                  <a:gd name="connsiteY63" fmla="*/ 2652 h 123619"/>
                  <a:gd name="connsiteX64" fmla="*/ 378450 w 421656"/>
                  <a:gd name="connsiteY64" fmla="*/ 13546 h 123619"/>
                  <a:gd name="connsiteX65" fmla="*/ 363643 w 421656"/>
                  <a:gd name="connsiteY65" fmla="*/ 13546 h 123619"/>
                  <a:gd name="connsiteX66" fmla="*/ 345112 w 421656"/>
                  <a:gd name="connsiteY66" fmla="*/ 8213 h 123619"/>
                  <a:gd name="connsiteX67" fmla="*/ 361928 w 421656"/>
                  <a:gd name="connsiteY67" fmla="*/ 73529 h 123619"/>
                  <a:gd name="connsiteX68" fmla="*/ 361928 w 421656"/>
                  <a:gd name="connsiteY68" fmla="*/ 13546 h 123619"/>
                  <a:gd name="connsiteX69" fmla="*/ 363643 w 421656"/>
                  <a:gd name="connsiteY69" fmla="*/ 13546 h 123619"/>
                  <a:gd name="connsiteX70" fmla="*/ 385413 w 421656"/>
                  <a:gd name="connsiteY70" fmla="*/ 48507 h 123619"/>
                  <a:gd name="connsiteX71" fmla="*/ 380422 w 421656"/>
                  <a:gd name="connsiteY71" fmla="*/ 60050 h 123619"/>
                  <a:gd name="connsiteX72" fmla="*/ 396271 w 421656"/>
                  <a:gd name="connsiteY72" fmla="*/ 46903 h 123619"/>
                  <a:gd name="connsiteX73" fmla="*/ 378450 w 421656"/>
                  <a:gd name="connsiteY73" fmla="*/ 13546 h 123619"/>
                  <a:gd name="connsiteX74" fmla="*/ 421918 w 421656"/>
                  <a:gd name="connsiteY74" fmla="*/ 13546 h 123619"/>
                  <a:gd name="connsiteX75" fmla="*/ 421918 w 421656"/>
                  <a:gd name="connsiteY75" fmla="*/ 73529 h 123619"/>
                  <a:gd name="connsiteX76" fmla="*/ 361928 w 421656"/>
                  <a:gd name="connsiteY76" fmla="*/ 73529 h 12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421656" h="123619">
                    <a:moveTo>
                      <a:pt x="40008" y="21728"/>
                    </a:moveTo>
                    <a:cubicBezTo>
                      <a:pt x="33963" y="21115"/>
                      <a:pt x="27546" y="20558"/>
                      <a:pt x="20785" y="20044"/>
                    </a:cubicBezTo>
                    <a:cubicBezTo>
                      <a:pt x="23326" y="39297"/>
                      <a:pt x="33345" y="66058"/>
                      <a:pt x="45819" y="61753"/>
                    </a:cubicBezTo>
                    <a:cubicBezTo>
                      <a:pt x="53015" y="59273"/>
                      <a:pt x="49218" y="36731"/>
                      <a:pt x="40008" y="21728"/>
                    </a:cubicBezTo>
                    <a:moveTo>
                      <a:pt x="24184" y="8464"/>
                    </a:moveTo>
                    <a:cubicBezTo>
                      <a:pt x="21997" y="8127"/>
                      <a:pt x="20191" y="8157"/>
                      <a:pt x="18764" y="8415"/>
                    </a:cubicBezTo>
                    <a:cubicBezTo>
                      <a:pt x="19615" y="9162"/>
                      <a:pt x="20154" y="10240"/>
                      <a:pt x="20154" y="11526"/>
                    </a:cubicBezTo>
                    <a:cubicBezTo>
                      <a:pt x="20154" y="12340"/>
                      <a:pt x="20179" y="13197"/>
                      <a:pt x="20228" y="14085"/>
                    </a:cubicBezTo>
                    <a:cubicBezTo>
                      <a:pt x="23608" y="14232"/>
                      <a:pt x="28899" y="14618"/>
                      <a:pt x="35194" y="15224"/>
                    </a:cubicBezTo>
                    <a:cubicBezTo>
                      <a:pt x="31894" y="11593"/>
                      <a:pt x="28170" y="9076"/>
                      <a:pt x="24184" y="8464"/>
                    </a:cubicBezTo>
                    <a:moveTo>
                      <a:pt x="101087" y="54233"/>
                    </a:moveTo>
                    <a:cubicBezTo>
                      <a:pt x="109048" y="61618"/>
                      <a:pt x="112998" y="61097"/>
                      <a:pt x="114046" y="59101"/>
                    </a:cubicBezTo>
                    <a:cubicBezTo>
                      <a:pt x="116299" y="54808"/>
                      <a:pt x="106930" y="39683"/>
                      <a:pt x="88993" y="31397"/>
                    </a:cubicBezTo>
                    <a:cubicBezTo>
                      <a:pt x="90536" y="39548"/>
                      <a:pt x="94823" y="48427"/>
                      <a:pt x="101087" y="54233"/>
                    </a:cubicBezTo>
                    <a:moveTo>
                      <a:pt x="345112" y="8213"/>
                    </a:moveTo>
                    <a:cubicBezTo>
                      <a:pt x="320494" y="8213"/>
                      <a:pt x="314137" y="27349"/>
                      <a:pt x="312949" y="36829"/>
                    </a:cubicBezTo>
                    <a:cubicBezTo>
                      <a:pt x="312159" y="43118"/>
                      <a:pt x="313519" y="52230"/>
                      <a:pt x="302637" y="51018"/>
                    </a:cubicBezTo>
                    <a:cubicBezTo>
                      <a:pt x="295025" y="50173"/>
                      <a:pt x="288142" y="35347"/>
                      <a:pt x="278490" y="22861"/>
                    </a:cubicBezTo>
                    <a:cubicBezTo>
                      <a:pt x="270205" y="12144"/>
                      <a:pt x="266500" y="13167"/>
                      <a:pt x="268429" y="22365"/>
                    </a:cubicBezTo>
                    <a:cubicBezTo>
                      <a:pt x="270835" y="33896"/>
                      <a:pt x="280444" y="60926"/>
                      <a:pt x="291448" y="62904"/>
                    </a:cubicBezTo>
                    <a:cubicBezTo>
                      <a:pt x="296537" y="63816"/>
                      <a:pt x="298350" y="54863"/>
                      <a:pt x="300695" y="60461"/>
                    </a:cubicBezTo>
                    <a:cubicBezTo>
                      <a:pt x="303041" y="66064"/>
                      <a:pt x="300891" y="78164"/>
                      <a:pt x="289501" y="78164"/>
                    </a:cubicBezTo>
                    <a:cubicBezTo>
                      <a:pt x="281528" y="78164"/>
                      <a:pt x="271956" y="69714"/>
                      <a:pt x="264111" y="60081"/>
                    </a:cubicBezTo>
                    <a:cubicBezTo>
                      <a:pt x="257271" y="51691"/>
                      <a:pt x="222702" y="815"/>
                      <a:pt x="208206" y="11795"/>
                    </a:cubicBezTo>
                    <a:cubicBezTo>
                      <a:pt x="201427" y="16933"/>
                      <a:pt x="201985" y="37839"/>
                      <a:pt x="206247" y="62481"/>
                    </a:cubicBezTo>
                    <a:cubicBezTo>
                      <a:pt x="223443" y="69113"/>
                      <a:pt x="237760" y="66940"/>
                      <a:pt x="245850" y="63057"/>
                    </a:cubicBezTo>
                    <a:cubicBezTo>
                      <a:pt x="249843" y="61140"/>
                      <a:pt x="250400" y="61422"/>
                      <a:pt x="248685" y="65819"/>
                    </a:cubicBezTo>
                    <a:cubicBezTo>
                      <a:pt x="246174" y="72279"/>
                      <a:pt x="232335" y="82365"/>
                      <a:pt x="210705" y="77730"/>
                    </a:cubicBezTo>
                    <a:cubicBezTo>
                      <a:pt x="210197" y="77619"/>
                      <a:pt x="209682" y="77497"/>
                      <a:pt x="209168" y="77368"/>
                    </a:cubicBezTo>
                    <a:cubicBezTo>
                      <a:pt x="210907" y="85366"/>
                      <a:pt x="212934" y="93492"/>
                      <a:pt x="215145" y="101392"/>
                    </a:cubicBezTo>
                    <a:cubicBezTo>
                      <a:pt x="217166" y="108630"/>
                      <a:pt x="223106" y="121159"/>
                      <a:pt x="207600" y="123572"/>
                    </a:cubicBezTo>
                    <a:cubicBezTo>
                      <a:pt x="202670" y="124338"/>
                      <a:pt x="204765" y="121949"/>
                      <a:pt x="203136" y="115268"/>
                    </a:cubicBezTo>
                    <a:cubicBezTo>
                      <a:pt x="200135" y="102972"/>
                      <a:pt x="196363" y="87032"/>
                      <a:pt x="193625" y="71006"/>
                    </a:cubicBezTo>
                    <a:cubicBezTo>
                      <a:pt x="180882" y="63669"/>
                      <a:pt x="169014" y="51410"/>
                      <a:pt x="160324" y="35274"/>
                    </a:cubicBezTo>
                    <a:cubicBezTo>
                      <a:pt x="161830" y="42714"/>
                      <a:pt x="164163" y="50938"/>
                      <a:pt x="164329" y="56499"/>
                    </a:cubicBezTo>
                    <a:cubicBezTo>
                      <a:pt x="164494" y="62341"/>
                      <a:pt x="160489" y="63639"/>
                      <a:pt x="158927" y="64086"/>
                    </a:cubicBezTo>
                    <a:cubicBezTo>
                      <a:pt x="155535" y="65060"/>
                      <a:pt x="151420" y="63369"/>
                      <a:pt x="147359" y="57644"/>
                    </a:cubicBezTo>
                    <a:cubicBezTo>
                      <a:pt x="137861" y="44263"/>
                      <a:pt x="125840" y="23099"/>
                      <a:pt x="107560" y="14214"/>
                    </a:cubicBezTo>
                    <a:cubicBezTo>
                      <a:pt x="94461" y="7845"/>
                      <a:pt x="88711" y="14257"/>
                      <a:pt x="88380" y="24134"/>
                    </a:cubicBezTo>
                    <a:cubicBezTo>
                      <a:pt x="90971" y="24918"/>
                      <a:pt x="93292" y="25745"/>
                      <a:pt x="95245" y="26608"/>
                    </a:cubicBezTo>
                    <a:cubicBezTo>
                      <a:pt x="118994" y="37135"/>
                      <a:pt x="127145" y="53008"/>
                      <a:pt x="121119" y="62671"/>
                    </a:cubicBezTo>
                    <a:cubicBezTo>
                      <a:pt x="115393" y="71851"/>
                      <a:pt x="99017" y="69064"/>
                      <a:pt x="86084" y="55445"/>
                    </a:cubicBezTo>
                    <a:cubicBezTo>
                      <a:pt x="79721" y="48734"/>
                      <a:pt x="74810" y="37203"/>
                      <a:pt x="74240" y="26694"/>
                    </a:cubicBezTo>
                    <a:cubicBezTo>
                      <a:pt x="68759" y="25512"/>
                      <a:pt x="62452" y="24459"/>
                      <a:pt x="55415" y="23516"/>
                    </a:cubicBezTo>
                    <a:cubicBezTo>
                      <a:pt x="66567" y="41612"/>
                      <a:pt x="65599" y="66082"/>
                      <a:pt x="49292" y="70197"/>
                    </a:cubicBezTo>
                    <a:cubicBezTo>
                      <a:pt x="30356" y="74986"/>
                      <a:pt x="20791" y="56596"/>
                      <a:pt x="16731" y="41312"/>
                    </a:cubicBezTo>
                    <a:cubicBezTo>
                      <a:pt x="17980" y="56603"/>
                      <a:pt x="20430" y="75231"/>
                      <a:pt x="23877" y="92512"/>
                    </a:cubicBezTo>
                    <a:cubicBezTo>
                      <a:pt x="25329" y="99751"/>
                      <a:pt x="30271" y="112280"/>
                      <a:pt x="14569" y="114687"/>
                    </a:cubicBezTo>
                    <a:cubicBezTo>
                      <a:pt x="9584" y="115458"/>
                      <a:pt x="10356" y="113137"/>
                      <a:pt x="10766" y="106389"/>
                    </a:cubicBezTo>
                    <a:cubicBezTo>
                      <a:pt x="11323" y="97326"/>
                      <a:pt x="1293" y="42469"/>
                      <a:pt x="6535" y="18366"/>
                    </a:cubicBezTo>
                    <a:cubicBezTo>
                      <a:pt x="-226" y="16186"/>
                      <a:pt x="-2964" y="11109"/>
                      <a:pt x="5726" y="5745"/>
                    </a:cubicBezTo>
                    <a:cubicBezTo>
                      <a:pt x="11709" y="2058"/>
                      <a:pt x="24888" y="827"/>
                      <a:pt x="38201" y="7392"/>
                    </a:cubicBezTo>
                    <a:cubicBezTo>
                      <a:pt x="42978" y="9744"/>
                      <a:pt x="47105" y="13057"/>
                      <a:pt x="50553" y="16945"/>
                    </a:cubicBezTo>
                    <a:cubicBezTo>
                      <a:pt x="58483" y="17968"/>
                      <a:pt x="66818" y="19242"/>
                      <a:pt x="74418" y="20754"/>
                    </a:cubicBezTo>
                    <a:cubicBezTo>
                      <a:pt x="75722" y="10197"/>
                      <a:pt x="82612" y="2101"/>
                      <a:pt x="98619" y="3589"/>
                    </a:cubicBezTo>
                    <a:cubicBezTo>
                      <a:pt x="121382" y="5702"/>
                      <a:pt x="141597" y="33663"/>
                      <a:pt x="149227" y="47141"/>
                    </a:cubicBezTo>
                    <a:cubicBezTo>
                      <a:pt x="147849" y="32695"/>
                      <a:pt x="138455" y="1158"/>
                      <a:pt x="154482" y="2781"/>
                    </a:cubicBezTo>
                    <a:cubicBezTo>
                      <a:pt x="160759" y="3418"/>
                      <a:pt x="158027" y="4410"/>
                      <a:pt x="158419" y="9842"/>
                    </a:cubicBezTo>
                    <a:cubicBezTo>
                      <a:pt x="159797" y="28844"/>
                      <a:pt x="175627" y="44955"/>
                      <a:pt x="191274" y="54827"/>
                    </a:cubicBezTo>
                    <a:cubicBezTo>
                      <a:pt x="188561" y="31556"/>
                      <a:pt x="189504" y="10766"/>
                      <a:pt x="200056" y="4171"/>
                    </a:cubicBezTo>
                    <a:cubicBezTo>
                      <a:pt x="219474" y="-7973"/>
                      <a:pt x="246977" y="24000"/>
                      <a:pt x="262115" y="43553"/>
                    </a:cubicBezTo>
                    <a:cubicBezTo>
                      <a:pt x="254405" y="26192"/>
                      <a:pt x="250045" y="3938"/>
                      <a:pt x="261625" y="552"/>
                    </a:cubicBezTo>
                    <a:cubicBezTo>
                      <a:pt x="275196" y="-3423"/>
                      <a:pt x="285900" y="19101"/>
                      <a:pt x="298424" y="36339"/>
                    </a:cubicBezTo>
                    <a:cubicBezTo>
                      <a:pt x="299887" y="23969"/>
                      <a:pt x="308136" y="2652"/>
                      <a:pt x="341401" y="2652"/>
                    </a:cubicBezTo>
                    <a:cubicBezTo>
                      <a:pt x="356349" y="2652"/>
                      <a:pt x="369044" y="6872"/>
                      <a:pt x="378450" y="13546"/>
                    </a:cubicBezTo>
                    <a:lnTo>
                      <a:pt x="363643" y="13546"/>
                    </a:lnTo>
                    <a:cubicBezTo>
                      <a:pt x="358119" y="10246"/>
                      <a:pt x="351836" y="8213"/>
                      <a:pt x="345112" y="8213"/>
                    </a:cubicBezTo>
                    <a:moveTo>
                      <a:pt x="361928" y="73529"/>
                    </a:moveTo>
                    <a:lnTo>
                      <a:pt x="361928" y="13546"/>
                    </a:lnTo>
                    <a:lnTo>
                      <a:pt x="363643" y="13546"/>
                    </a:lnTo>
                    <a:cubicBezTo>
                      <a:pt x="376681" y="21336"/>
                      <a:pt x="385432" y="36235"/>
                      <a:pt x="385413" y="48507"/>
                    </a:cubicBezTo>
                    <a:cubicBezTo>
                      <a:pt x="385401" y="59089"/>
                      <a:pt x="379785" y="58556"/>
                      <a:pt x="380422" y="60050"/>
                    </a:cubicBezTo>
                    <a:cubicBezTo>
                      <a:pt x="382247" y="64300"/>
                      <a:pt x="395505" y="61863"/>
                      <a:pt x="396271" y="46903"/>
                    </a:cubicBezTo>
                    <a:cubicBezTo>
                      <a:pt x="396920" y="34220"/>
                      <a:pt x="390288" y="21936"/>
                      <a:pt x="378450" y="13546"/>
                    </a:cubicBezTo>
                    <a:lnTo>
                      <a:pt x="421918" y="13546"/>
                    </a:lnTo>
                    <a:lnTo>
                      <a:pt x="421918" y="73529"/>
                    </a:lnTo>
                    <a:lnTo>
                      <a:pt x="361928" y="73529"/>
                    </a:lnTo>
                    <a:close/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4" name="Flowchart: Off-page Connector 223">
            <a:extLst>
              <a:ext uri="{FF2B5EF4-FFF2-40B4-BE49-F238E27FC236}">
                <a16:creationId xmlns:a16="http://schemas.microsoft.com/office/drawing/2014/main" id="{63CD723D-C40A-46D4-B31A-D7CE032AC80C}"/>
              </a:ext>
            </a:extLst>
          </p:cNvPr>
          <p:cNvSpPr/>
          <p:nvPr/>
        </p:nvSpPr>
        <p:spPr>
          <a:xfrm>
            <a:off x="6475915" y="3321141"/>
            <a:ext cx="1041312" cy="1470212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5F7D3-2201-4C34-B578-E736A8247511}"/>
              </a:ext>
            </a:extLst>
          </p:cNvPr>
          <p:cNvGrpSpPr/>
          <p:nvPr/>
        </p:nvGrpSpPr>
        <p:grpSpPr>
          <a:xfrm>
            <a:off x="821413" y="3210177"/>
            <a:ext cx="941054" cy="941054"/>
            <a:chOff x="6662737" y="744070"/>
            <a:chExt cx="4372815" cy="437281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1FAB3F-677A-41FD-9905-5AD547BE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FFCE8F-ED75-41CC-B514-7466E6A2677E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9DCAAF2-57F7-4890-A44A-BD7ED9669F82}"/>
              </a:ext>
            </a:extLst>
          </p:cNvPr>
          <p:cNvSpPr txBox="1"/>
          <p:nvPr/>
        </p:nvSpPr>
        <p:spPr>
          <a:xfrm>
            <a:off x="818294" y="3758870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BF83E6-8F77-4421-AD2C-367EDC3D2CC0}"/>
              </a:ext>
            </a:extLst>
          </p:cNvPr>
          <p:cNvGrpSpPr/>
          <p:nvPr/>
        </p:nvGrpSpPr>
        <p:grpSpPr>
          <a:xfrm>
            <a:off x="981459" y="3366852"/>
            <a:ext cx="658909" cy="426123"/>
            <a:chOff x="7459250" y="2863801"/>
            <a:chExt cx="2007553" cy="119753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7554A935-D42A-411E-8EE5-4462EFE7B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71E7050E-0CDC-4F1A-913A-B57B4585E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75D9AEFE-322B-4152-9491-290185C3D4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3772" y="2723711"/>
            <a:ext cx="1533525" cy="20764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4D324C-BDBB-4FBD-8481-79877039EA7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9467" t="29202" r="24026" b="42179"/>
          <a:stretch/>
        </p:blipFill>
        <p:spPr>
          <a:xfrm>
            <a:off x="3868312" y="2150846"/>
            <a:ext cx="858561" cy="6599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94DB2E-6E1D-423B-8E7C-1FA8169DD7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47528" y="3362001"/>
            <a:ext cx="457200" cy="571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1E49D4-B9D5-4F20-9919-FE242FC5A4A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08233" y="5123709"/>
            <a:ext cx="423231" cy="86677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E82AD92-2A40-420D-A323-90C0D69319CE}"/>
              </a:ext>
            </a:extLst>
          </p:cNvPr>
          <p:cNvGrpSpPr/>
          <p:nvPr/>
        </p:nvGrpSpPr>
        <p:grpSpPr>
          <a:xfrm>
            <a:off x="6323649" y="1665173"/>
            <a:ext cx="699650" cy="750805"/>
            <a:chOff x="2604117" y="3482671"/>
            <a:chExt cx="699650" cy="75080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550200-E68A-47C8-A314-CCE9615A7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r="16988" b="16522"/>
            <a:stretch/>
          </p:blipFill>
          <p:spPr>
            <a:xfrm flipH="1">
              <a:off x="2686974" y="3573525"/>
              <a:ext cx="521851" cy="659951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C8578C-4C89-4038-8E70-11A9475657DD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F387BF1-8227-441E-B519-EA999E3AC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A017B4-3C5D-49D9-BBBA-471F80AA96BA}"/>
                </a:ext>
              </a:extLst>
            </p:cNvPr>
            <p:cNvSpPr/>
            <p:nvPr/>
          </p:nvSpPr>
          <p:spPr>
            <a:xfrm>
              <a:off x="2989690" y="3482671"/>
              <a:ext cx="314077" cy="377687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077" h="377687">
                  <a:moveTo>
                    <a:pt x="19879" y="302150"/>
                  </a:moveTo>
                  <a:lnTo>
                    <a:pt x="135173" y="377687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9879" y="3021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7AE00F1-A9B7-41A9-9DB2-37EE5650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40951" y="3663416"/>
              <a:ext cx="139574" cy="18898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74359EA-4DDD-4961-BC02-E56035E7CAF6}"/>
              </a:ext>
            </a:extLst>
          </p:cNvPr>
          <p:cNvGrpSpPr/>
          <p:nvPr/>
        </p:nvGrpSpPr>
        <p:grpSpPr>
          <a:xfrm>
            <a:off x="479513" y="4919369"/>
            <a:ext cx="941054" cy="941054"/>
            <a:chOff x="6662737" y="744070"/>
            <a:chExt cx="4372815" cy="437281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5E5B2C55-9F53-411A-83CD-3FED0E34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E749428-74B5-4926-917D-F0E60E0A9E19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82D1B04-595E-4902-AF0B-97C817810D53}"/>
              </a:ext>
            </a:extLst>
          </p:cNvPr>
          <p:cNvGrpSpPr/>
          <p:nvPr/>
        </p:nvGrpSpPr>
        <p:grpSpPr>
          <a:xfrm>
            <a:off x="617429" y="5028792"/>
            <a:ext cx="653294" cy="526722"/>
            <a:chOff x="2604117" y="3706754"/>
            <a:chExt cx="653294" cy="526722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EEC36CE7-178C-4A30-8FF8-FB37F1EB2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t="26931" r="16988" b="16522"/>
            <a:stretch/>
          </p:blipFill>
          <p:spPr>
            <a:xfrm flipH="1">
              <a:off x="2686973" y="3786431"/>
              <a:ext cx="521851" cy="447045"/>
            </a:xfrm>
            <a:prstGeom prst="rect">
              <a:avLst/>
            </a:prstGeom>
          </p:spPr>
        </p:pic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DEEE1AA-CCE8-44C6-B371-406D97C5ED75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475FC3D1-9B2D-4D38-AC65-84ACBE0E8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ED58F-1058-4F7C-A8CA-55E260CB1624}"/>
                </a:ext>
              </a:extLst>
            </p:cNvPr>
            <p:cNvSpPr/>
            <p:nvPr/>
          </p:nvSpPr>
          <p:spPr>
            <a:xfrm>
              <a:off x="2943334" y="3737967"/>
              <a:ext cx="314077" cy="146246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15983 w 314077"/>
                <a:gd name="connsiteY4" fmla="*/ 7712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23935 w 314077"/>
                <a:gd name="connsiteY4" fmla="*/ 29664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95417 w 314077"/>
                <a:gd name="connsiteY0" fmla="*/ 266554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95417 w 314077"/>
                <a:gd name="connsiteY7" fmla="*/ 266554 h 377687"/>
                <a:gd name="connsiteX0" fmla="*/ 95417 w 314077"/>
                <a:gd name="connsiteY0" fmla="*/ 266554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95417 w 314077"/>
                <a:gd name="connsiteY7" fmla="*/ 266554 h 383619"/>
                <a:gd name="connsiteX0" fmla="*/ 139149 w 314077"/>
                <a:gd name="connsiteY0" fmla="*/ 234273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139149 w 314077"/>
                <a:gd name="connsiteY7" fmla="*/ 234273 h 38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077" h="383619">
                  <a:moveTo>
                    <a:pt x="139149" y="234273"/>
                  </a:moveTo>
                  <a:lnTo>
                    <a:pt x="170954" y="383619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243813" y="17797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39149" y="2342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83C2B960-4F8E-4DD0-9110-3416052C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75879" y="3706754"/>
              <a:ext cx="139574" cy="188989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7637CC7F-FA1F-4A6F-862A-29F225288F8E}"/>
              </a:ext>
            </a:extLst>
          </p:cNvPr>
          <p:cNvSpPr txBox="1"/>
          <p:nvPr/>
        </p:nvSpPr>
        <p:spPr>
          <a:xfrm>
            <a:off x="489515" y="5506570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FACDA6E0-1BCE-437C-B834-55486449F6C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901746" y="2062498"/>
            <a:ext cx="867583" cy="93791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06B3F74-B0B4-4AF3-A852-F7FDC5417ACC}"/>
              </a:ext>
            </a:extLst>
          </p:cNvPr>
          <p:cNvGrpSpPr/>
          <p:nvPr/>
        </p:nvGrpSpPr>
        <p:grpSpPr>
          <a:xfrm>
            <a:off x="1544334" y="5344262"/>
            <a:ext cx="941054" cy="941054"/>
            <a:chOff x="6662737" y="744070"/>
            <a:chExt cx="4372815" cy="4372815"/>
          </a:xfrm>
        </p:grpSpPr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8C8E3F01-ADBC-4689-B833-B6D3A866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1A06F94-84F0-465D-B194-AE02050DF1A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4" name="Graphic 113">
            <a:extLst>
              <a:ext uri="{FF2B5EF4-FFF2-40B4-BE49-F238E27FC236}">
                <a16:creationId xmlns:a16="http://schemas.microsoft.com/office/drawing/2014/main" id="{46836F0A-1318-4F98-9C86-2A5414FBCBF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1765107" y="5344312"/>
            <a:ext cx="521851" cy="659951"/>
          </a:xfrm>
          <a:prstGeom prst="rect">
            <a:avLst/>
          </a:prstGeom>
        </p:spPr>
      </p:pic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A712C1B-83E3-42FE-8DA1-83674A8F2F17}"/>
              </a:ext>
            </a:extLst>
          </p:cNvPr>
          <p:cNvSpPr/>
          <p:nvPr/>
        </p:nvSpPr>
        <p:spPr>
          <a:xfrm>
            <a:off x="1682250" y="565920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BFA0123F-CDF3-4D77-B708-11C9DFD1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2123952" y="5666416"/>
            <a:ext cx="191789" cy="224705"/>
          </a:xfrm>
          <a:prstGeom prst="rect">
            <a:avLst/>
          </a:pr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0957051-407B-4945-A363-F565C8EC2F9F}"/>
              </a:ext>
            </a:extLst>
          </p:cNvPr>
          <p:cNvSpPr/>
          <p:nvPr/>
        </p:nvSpPr>
        <p:spPr>
          <a:xfrm>
            <a:off x="2033395" y="5378055"/>
            <a:ext cx="314077" cy="257065"/>
          </a:xfrm>
          <a:custGeom>
            <a:avLst/>
            <a:gdLst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115294 w 314077"/>
              <a:gd name="connsiteY4" fmla="*/ 0 h 377687"/>
              <a:gd name="connsiteX5" fmla="*/ 0 w 314077"/>
              <a:gd name="connsiteY5" fmla="*/ 230588 h 377687"/>
              <a:gd name="connsiteX6" fmla="*/ 19879 w 314077"/>
              <a:gd name="connsiteY6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15983 w 314077"/>
              <a:gd name="connsiteY4" fmla="*/ 7712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23935 w 314077"/>
              <a:gd name="connsiteY4" fmla="*/ 29664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95417 w 314077"/>
              <a:gd name="connsiteY0" fmla="*/ 266554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95417 w 314077"/>
              <a:gd name="connsiteY7" fmla="*/ 266554 h 377687"/>
              <a:gd name="connsiteX0" fmla="*/ 95417 w 314077"/>
              <a:gd name="connsiteY0" fmla="*/ 266554 h 383619"/>
              <a:gd name="connsiteX1" fmla="*/ 170954 w 314077"/>
              <a:gd name="connsiteY1" fmla="*/ 383619 h 383619"/>
              <a:gd name="connsiteX2" fmla="*/ 250467 w 314077"/>
              <a:gd name="connsiteY2" fmla="*/ 377687 h 383619"/>
              <a:gd name="connsiteX3" fmla="*/ 314077 w 314077"/>
              <a:gd name="connsiteY3" fmla="*/ 163002 h 383619"/>
              <a:gd name="connsiteX4" fmla="*/ 243813 w 314077"/>
              <a:gd name="connsiteY4" fmla="*/ 17797 h 383619"/>
              <a:gd name="connsiteX5" fmla="*/ 115294 w 314077"/>
              <a:gd name="connsiteY5" fmla="*/ 0 h 383619"/>
              <a:gd name="connsiteX6" fmla="*/ 0 w 314077"/>
              <a:gd name="connsiteY6" fmla="*/ 230588 h 383619"/>
              <a:gd name="connsiteX7" fmla="*/ 95417 w 314077"/>
              <a:gd name="connsiteY7" fmla="*/ 266554 h 38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77" h="383619">
                <a:moveTo>
                  <a:pt x="95417" y="266554"/>
                </a:moveTo>
                <a:lnTo>
                  <a:pt x="170954" y="383619"/>
                </a:lnTo>
                <a:lnTo>
                  <a:pt x="250467" y="377687"/>
                </a:lnTo>
                <a:lnTo>
                  <a:pt x="314077" y="163002"/>
                </a:lnTo>
                <a:lnTo>
                  <a:pt x="243813" y="17797"/>
                </a:lnTo>
                <a:lnTo>
                  <a:pt x="115294" y="0"/>
                </a:lnTo>
                <a:lnTo>
                  <a:pt x="0" y="230588"/>
                </a:lnTo>
                <a:lnTo>
                  <a:pt x="95417" y="26655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346A5FA0-33C6-49F3-B9AE-E0C0D5755F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154012" y="5461637"/>
            <a:ext cx="139574" cy="18898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87F629C-5DBB-4F69-8990-52A9F7FE6B9E}"/>
              </a:ext>
            </a:extLst>
          </p:cNvPr>
          <p:cNvSpPr txBox="1"/>
          <p:nvPr/>
        </p:nvSpPr>
        <p:spPr>
          <a:xfrm>
            <a:off x="1554336" y="593146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FC903E2-03E9-4172-8CAD-B84F5B20BD8D}"/>
              </a:ext>
            </a:extLst>
          </p:cNvPr>
          <p:cNvSpPr/>
          <p:nvPr/>
        </p:nvSpPr>
        <p:spPr>
          <a:xfrm>
            <a:off x="1746202" y="5890665"/>
            <a:ext cx="81596" cy="81596"/>
          </a:xfrm>
          <a:prstGeom prst="ellipse">
            <a:avLst/>
          </a:prstGeom>
          <a:noFill/>
          <a:ln w="381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06843E99-5E3C-4644-9C0C-AF3C0BBFE39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7613830" y="4020346"/>
            <a:ext cx="521851" cy="659951"/>
          </a:xfrm>
          <a:prstGeom prst="rect">
            <a:avLst/>
          </a:prstGeom>
        </p:spPr>
      </p:pic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BB4318C1-24FA-4157-8562-7F079AD7B9D0}"/>
              </a:ext>
            </a:extLst>
          </p:cNvPr>
          <p:cNvSpPr/>
          <p:nvPr/>
        </p:nvSpPr>
        <p:spPr>
          <a:xfrm>
            <a:off x="9319351" y="2321767"/>
            <a:ext cx="560567" cy="342046"/>
          </a:xfrm>
          <a:custGeom>
            <a:avLst/>
            <a:gdLst>
              <a:gd name="connsiteX0" fmla="*/ 0 w 560567"/>
              <a:gd name="connsiteY0" fmla="*/ 332600 h 342046"/>
              <a:gd name="connsiteX1" fmla="*/ 481054 w 560567"/>
              <a:gd name="connsiteY1" fmla="*/ 324649 h 342046"/>
              <a:gd name="connsiteX2" fmla="*/ 465151 w 560567"/>
              <a:gd name="connsiteY2" fmla="*/ 173574 h 342046"/>
              <a:gd name="connsiteX3" fmla="*/ 63610 w 560567"/>
              <a:gd name="connsiteY3" fmla="*/ 181526 h 342046"/>
              <a:gd name="connsiteX4" fmla="*/ 63610 w 560567"/>
              <a:gd name="connsiteY4" fmla="*/ 18524 h 342046"/>
              <a:gd name="connsiteX5" fmla="*/ 560567 w 560567"/>
              <a:gd name="connsiteY5" fmla="*/ 10573 h 3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567" h="342046">
                <a:moveTo>
                  <a:pt x="0" y="332600"/>
                </a:moveTo>
                <a:cubicBezTo>
                  <a:pt x="201764" y="341876"/>
                  <a:pt x="403529" y="351153"/>
                  <a:pt x="481054" y="324649"/>
                </a:cubicBezTo>
                <a:cubicBezTo>
                  <a:pt x="558579" y="298145"/>
                  <a:pt x="534725" y="197428"/>
                  <a:pt x="465151" y="173574"/>
                </a:cubicBezTo>
                <a:cubicBezTo>
                  <a:pt x="395577" y="149720"/>
                  <a:pt x="130533" y="207368"/>
                  <a:pt x="63610" y="181526"/>
                </a:cubicBezTo>
                <a:cubicBezTo>
                  <a:pt x="-3313" y="155684"/>
                  <a:pt x="-19216" y="47016"/>
                  <a:pt x="63610" y="18524"/>
                </a:cubicBezTo>
                <a:cubicBezTo>
                  <a:pt x="146436" y="-9968"/>
                  <a:pt x="353501" y="302"/>
                  <a:pt x="560567" y="10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9704B3-B0C9-4C14-AE1C-F47B7BE5F88A}"/>
              </a:ext>
            </a:extLst>
          </p:cNvPr>
          <p:cNvGrpSpPr/>
          <p:nvPr/>
        </p:nvGrpSpPr>
        <p:grpSpPr>
          <a:xfrm>
            <a:off x="4320282" y="4648342"/>
            <a:ext cx="941054" cy="941054"/>
            <a:chOff x="6662737" y="744070"/>
            <a:chExt cx="4372815" cy="4372815"/>
          </a:xfrm>
        </p:grpSpPr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364ADE34-0212-4464-9F42-25E80A7E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EC10C99-E563-47D9-B587-37811A1B4A3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DC01C4A-D4AD-4C9F-B07D-9FA4DA181E20}"/>
              </a:ext>
            </a:extLst>
          </p:cNvPr>
          <p:cNvSpPr/>
          <p:nvPr/>
        </p:nvSpPr>
        <p:spPr>
          <a:xfrm>
            <a:off x="4458198" y="496328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20744AF7-8E20-4A85-B3BB-2837C0C9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4892908" y="4935376"/>
            <a:ext cx="191789" cy="224705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35CBEB7F-35A1-42E2-9E57-2B49B912148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929960" y="4745837"/>
            <a:ext cx="139574" cy="188989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8C0FA18-1084-4751-AA0C-18D42C317E42}"/>
              </a:ext>
            </a:extLst>
          </p:cNvPr>
          <p:cNvSpPr txBox="1"/>
          <p:nvPr/>
        </p:nvSpPr>
        <p:spPr>
          <a:xfrm>
            <a:off x="4330284" y="523554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5" name="Graphic 234">
            <a:extLst>
              <a:ext uri="{FF2B5EF4-FFF2-40B4-BE49-F238E27FC236}">
                <a16:creationId xmlns:a16="http://schemas.microsoft.com/office/drawing/2014/main" id="{4FA36585-BC22-49F8-B9D4-6F9A16C7CF8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t="33740" b="16773"/>
          <a:stretch/>
        </p:blipFill>
        <p:spPr>
          <a:xfrm>
            <a:off x="4545962" y="4886077"/>
            <a:ext cx="505911" cy="347876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224979BC-4288-4FAA-B322-102DEC7F0DF7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t="28277" b="16772"/>
          <a:stretch/>
        </p:blipFill>
        <p:spPr>
          <a:xfrm>
            <a:off x="5665100" y="5034150"/>
            <a:ext cx="505911" cy="346554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F158462-883F-488D-9FE2-2BC99F04E23C}"/>
              </a:ext>
            </a:extLst>
          </p:cNvPr>
          <p:cNvGrpSpPr/>
          <p:nvPr/>
        </p:nvGrpSpPr>
        <p:grpSpPr>
          <a:xfrm>
            <a:off x="3059757" y="5276475"/>
            <a:ext cx="941054" cy="941054"/>
            <a:chOff x="2153213" y="3313888"/>
            <a:chExt cx="941054" cy="941054"/>
          </a:xfrm>
        </p:grpSpPr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F7945B37-51D7-478F-B8C8-51E7F53DA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53213" y="3313888"/>
              <a:ext cx="941054" cy="941054"/>
            </a:xfrm>
            <a:prstGeom prst="rect">
              <a:avLst/>
            </a:prstGeom>
          </p:spPr>
        </p:pic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FE3DC27-6AFD-438C-BF76-423F7F98DB45}"/>
                </a:ext>
              </a:extLst>
            </p:cNvPr>
            <p:cNvSpPr/>
            <p:nvPr/>
          </p:nvSpPr>
          <p:spPr>
            <a:xfrm>
              <a:off x="2479046" y="3464677"/>
              <a:ext cx="264393" cy="146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DE4AF9C-3708-4DF2-ACED-F30E93854811}"/>
              </a:ext>
            </a:extLst>
          </p:cNvPr>
          <p:cNvGrpSpPr/>
          <p:nvPr/>
        </p:nvGrpSpPr>
        <p:grpSpPr>
          <a:xfrm>
            <a:off x="1960051" y="3496501"/>
            <a:ext cx="941054" cy="941054"/>
            <a:chOff x="6662737" y="744070"/>
            <a:chExt cx="4372815" cy="4372815"/>
          </a:xfrm>
        </p:grpSpPr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CC22FFCB-E1EC-4489-B4BB-A520D873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F9723D5-F3AA-4C44-A010-6CAF3FE09FB2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0DED6C0E-8465-403B-8734-4415142006CB}"/>
              </a:ext>
            </a:extLst>
          </p:cNvPr>
          <p:cNvSpPr txBox="1"/>
          <p:nvPr/>
        </p:nvSpPr>
        <p:spPr>
          <a:xfrm>
            <a:off x="1956932" y="4045194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0F0DF26-0358-4FAA-9933-96C5781D7DC0}"/>
              </a:ext>
            </a:extLst>
          </p:cNvPr>
          <p:cNvGrpSpPr/>
          <p:nvPr/>
        </p:nvGrpSpPr>
        <p:grpSpPr>
          <a:xfrm>
            <a:off x="2078600" y="3653176"/>
            <a:ext cx="700406" cy="422114"/>
            <a:chOff x="7332818" y="2863801"/>
            <a:chExt cx="2133985" cy="1186272"/>
          </a:xfrm>
        </p:grpSpPr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CDE9F9B3-07AB-4CAC-9465-4808E92AC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143EC640-8674-4C85-A4E7-CF76F65C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sp>
        <p:nvSpPr>
          <p:cNvPr id="244" name="Graphic 242" descr="Shield">
            <a:extLst>
              <a:ext uri="{FF2B5EF4-FFF2-40B4-BE49-F238E27FC236}">
                <a16:creationId xmlns:a16="http://schemas.microsoft.com/office/drawing/2014/main" id="{79F9A161-0D5A-49F5-9D75-C5B9A25B4967}"/>
              </a:ext>
            </a:extLst>
          </p:cNvPr>
          <p:cNvSpPr/>
          <p:nvPr/>
        </p:nvSpPr>
        <p:spPr>
          <a:xfrm>
            <a:off x="3447480" y="3229880"/>
            <a:ext cx="884614" cy="1057980"/>
          </a:xfrm>
          <a:custGeom>
            <a:avLst/>
            <a:gdLst>
              <a:gd name="connsiteX0" fmla="*/ 853992 w 899817"/>
              <a:gd name="connsiteY0" fmla="*/ 197297 h 1076163"/>
              <a:gd name="connsiteX1" fmla="*/ 487529 w 899817"/>
              <a:gd name="connsiteY1" fmla="*/ 17236 h 1076163"/>
              <a:gd name="connsiteX2" fmla="*/ 417488 w 899817"/>
              <a:gd name="connsiteY2" fmla="*/ 12049 h 1076163"/>
              <a:gd name="connsiteX3" fmla="*/ 412301 w 899817"/>
              <a:gd name="connsiteY3" fmla="*/ 17236 h 1076163"/>
              <a:gd name="connsiteX4" fmla="*/ 45824 w 899817"/>
              <a:gd name="connsiteY4" fmla="*/ 197124 h 1076163"/>
              <a:gd name="connsiteX5" fmla="*/ 2 w 899817"/>
              <a:gd name="connsiteY5" fmla="*/ 248005 h 1076163"/>
              <a:gd name="connsiteX6" fmla="*/ 2 w 899817"/>
              <a:gd name="connsiteY6" fmla="*/ 376219 h 1076163"/>
              <a:gd name="connsiteX7" fmla="*/ 422230 w 899817"/>
              <a:gd name="connsiteY7" fmla="*/ 1067982 h 1076163"/>
              <a:gd name="connsiteX8" fmla="*/ 477586 w 899817"/>
              <a:gd name="connsiteY8" fmla="*/ 1067982 h 1076163"/>
              <a:gd name="connsiteX9" fmla="*/ 899815 w 899817"/>
              <a:gd name="connsiteY9" fmla="*/ 376404 h 1076163"/>
              <a:gd name="connsiteX10" fmla="*/ 899815 w 899817"/>
              <a:gd name="connsiteY10" fmla="*/ 248203 h 1076163"/>
              <a:gd name="connsiteX11" fmla="*/ 853992 w 899817"/>
              <a:gd name="connsiteY11" fmla="*/ 197297 h 1076163"/>
              <a:gd name="connsiteX12" fmla="*/ 873335 w 899817"/>
              <a:gd name="connsiteY12" fmla="*/ 376391 h 1076163"/>
              <a:gd name="connsiteX13" fmla="*/ 463274 w 899817"/>
              <a:gd name="connsiteY13" fmla="*/ 1045753 h 1076163"/>
              <a:gd name="connsiteX14" fmla="*/ 436556 w 899817"/>
              <a:gd name="connsiteY14" fmla="*/ 1045753 h 1076163"/>
              <a:gd name="connsiteX15" fmla="*/ 26481 w 899817"/>
              <a:gd name="connsiteY15" fmla="*/ 376271 h 1076163"/>
              <a:gd name="connsiteX16" fmla="*/ 26481 w 899817"/>
              <a:gd name="connsiteY16" fmla="*/ 248058 h 1076163"/>
              <a:gd name="connsiteX17" fmla="*/ 47956 w 899817"/>
              <a:gd name="connsiteY17" fmla="*/ 223577 h 1076163"/>
              <a:gd name="connsiteX18" fmla="*/ 431909 w 899817"/>
              <a:gd name="connsiteY18" fmla="*/ 35123 h 1076163"/>
              <a:gd name="connsiteX19" fmla="*/ 464574 w 899817"/>
              <a:gd name="connsiteY19" fmla="*/ 31723 h 1076163"/>
              <a:gd name="connsiteX20" fmla="*/ 467974 w 899817"/>
              <a:gd name="connsiteY20" fmla="*/ 35123 h 1076163"/>
              <a:gd name="connsiteX21" fmla="*/ 851927 w 899817"/>
              <a:gd name="connsiteY21" fmla="*/ 223710 h 1076163"/>
              <a:gd name="connsiteX22" fmla="*/ 873415 w 899817"/>
              <a:gd name="connsiteY22" fmla="*/ 248203 h 10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9817" h="1076163">
                <a:moveTo>
                  <a:pt x="853992" y="197297"/>
                </a:moveTo>
                <a:cubicBezTo>
                  <a:pt x="713419" y="185938"/>
                  <a:pt x="582418" y="121570"/>
                  <a:pt x="487529" y="17236"/>
                </a:cubicBezTo>
                <a:cubicBezTo>
                  <a:pt x="469620" y="-3538"/>
                  <a:pt x="438261" y="-5860"/>
                  <a:pt x="417488" y="12049"/>
                </a:cubicBezTo>
                <a:cubicBezTo>
                  <a:pt x="415633" y="13648"/>
                  <a:pt x="413899" y="15381"/>
                  <a:pt x="412301" y="17236"/>
                </a:cubicBezTo>
                <a:cubicBezTo>
                  <a:pt x="317421" y="121565"/>
                  <a:pt x="186396" y="185880"/>
                  <a:pt x="45824" y="197124"/>
                </a:cubicBezTo>
                <a:cubicBezTo>
                  <a:pt x="19680" y="199661"/>
                  <a:pt x="-204" y="221738"/>
                  <a:pt x="2" y="248005"/>
                </a:cubicBezTo>
                <a:lnTo>
                  <a:pt x="2" y="376219"/>
                </a:lnTo>
                <a:cubicBezTo>
                  <a:pt x="2" y="655074"/>
                  <a:pt x="176818" y="910151"/>
                  <a:pt x="422230" y="1067982"/>
                </a:cubicBezTo>
                <a:cubicBezTo>
                  <a:pt x="439070" y="1078891"/>
                  <a:pt x="460746" y="1078891"/>
                  <a:pt x="477586" y="1067982"/>
                </a:cubicBezTo>
                <a:cubicBezTo>
                  <a:pt x="723011" y="910204"/>
                  <a:pt x="899815" y="655260"/>
                  <a:pt x="899815" y="376404"/>
                </a:cubicBezTo>
                <a:lnTo>
                  <a:pt x="899815" y="248203"/>
                </a:lnTo>
                <a:cubicBezTo>
                  <a:pt x="900083" y="221908"/>
                  <a:pt x="880171" y="199786"/>
                  <a:pt x="853992" y="197297"/>
                </a:cubicBezTo>
                <a:close/>
                <a:moveTo>
                  <a:pt x="873335" y="376391"/>
                </a:moveTo>
                <a:cubicBezTo>
                  <a:pt x="873335" y="630395"/>
                  <a:pt x="720045" y="880627"/>
                  <a:pt x="463274" y="1045753"/>
                </a:cubicBezTo>
                <a:cubicBezTo>
                  <a:pt x="455155" y="1051047"/>
                  <a:pt x="444674" y="1051047"/>
                  <a:pt x="436556" y="1045753"/>
                </a:cubicBezTo>
                <a:cubicBezTo>
                  <a:pt x="179784" y="880640"/>
                  <a:pt x="26481" y="630356"/>
                  <a:pt x="26481" y="376271"/>
                </a:cubicBezTo>
                <a:lnTo>
                  <a:pt x="26481" y="248058"/>
                </a:lnTo>
                <a:cubicBezTo>
                  <a:pt x="26245" y="235577"/>
                  <a:pt x="35552" y="224970"/>
                  <a:pt x="47956" y="223577"/>
                </a:cubicBezTo>
                <a:cubicBezTo>
                  <a:pt x="195260" y="211915"/>
                  <a:pt x="332574" y="144518"/>
                  <a:pt x="431909" y="35123"/>
                </a:cubicBezTo>
                <a:cubicBezTo>
                  <a:pt x="439990" y="25164"/>
                  <a:pt x="454615" y="23641"/>
                  <a:pt x="464574" y="31723"/>
                </a:cubicBezTo>
                <a:cubicBezTo>
                  <a:pt x="465822" y="32735"/>
                  <a:pt x="466961" y="33875"/>
                  <a:pt x="467974" y="35123"/>
                </a:cubicBezTo>
                <a:cubicBezTo>
                  <a:pt x="567330" y="144508"/>
                  <a:pt x="704622" y="211942"/>
                  <a:pt x="851927" y="223710"/>
                </a:cubicBezTo>
                <a:cubicBezTo>
                  <a:pt x="864341" y="225096"/>
                  <a:pt x="873656" y="235713"/>
                  <a:pt x="873415" y="248203"/>
                </a:cubicBezTo>
                <a:close/>
              </a:path>
            </a:pathLst>
          </a:custGeom>
          <a:solidFill>
            <a:srgbClr val="000000"/>
          </a:solidFill>
          <a:ln w="131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3D49969-0718-4F53-93AC-71CD0DDC130C}"/>
              </a:ext>
            </a:extLst>
          </p:cNvPr>
          <p:cNvSpPr txBox="1"/>
          <p:nvPr/>
        </p:nvSpPr>
        <p:spPr>
          <a:xfrm>
            <a:off x="3411905" y="3847126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17F641D-A1AC-42D3-8E94-C2375B65248D}"/>
              </a:ext>
            </a:extLst>
          </p:cNvPr>
          <p:cNvGrpSpPr/>
          <p:nvPr/>
        </p:nvGrpSpPr>
        <p:grpSpPr>
          <a:xfrm>
            <a:off x="3533573" y="3455108"/>
            <a:ext cx="700406" cy="422114"/>
            <a:chOff x="7332818" y="2863801"/>
            <a:chExt cx="2133985" cy="1186272"/>
          </a:xfrm>
        </p:grpSpPr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BA053F1C-2A51-4797-AE01-B4F876D50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D7F55B30-E613-441F-ADF7-AA4C76F8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246" name="Graphic 245">
            <a:extLst>
              <a:ext uri="{FF2B5EF4-FFF2-40B4-BE49-F238E27FC236}">
                <a16:creationId xmlns:a16="http://schemas.microsoft.com/office/drawing/2014/main" id="{B091F916-7089-4765-A23F-DFB081AFC32B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4621256" y="3090533"/>
            <a:ext cx="1399079" cy="1361703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81F5584F-6567-4303-ABBB-CFD30642D233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6364792" y="5013208"/>
            <a:ext cx="1114381" cy="1084611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7858441A-E2F6-4FA7-BD27-039C9C19D1DE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r="57797" b="18132"/>
          <a:stretch/>
        </p:blipFill>
        <p:spPr>
          <a:xfrm rot="120000">
            <a:off x="3807551" y="1733918"/>
            <a:ext cx="121522" cy="3280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5DE7E973-A27B-41E4-9ECB-AFF9091331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551" y="1990577"/>
            <a:ext cx="255911" cy="1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1097843" y="7840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1309670" y="1332702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1023842" y="7203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05A20-A0BD-48B3-BC18-EB8B904D2F09}"/>
              </a:ext>
            </a:extLst>
          </p:cNvPr>
          <p:cNvGrpSpPr/>
          <p:nvPr/>
        </p:nvGrpSpPr>
        <p:grpSpPr>
          <a:xfrm>
            <a:off x="2471355" y="632754"/>
            <a:ext cx="1094339" cy="1269434"/>
            <a:chOff x="1111389" y="418317"/>
            <a:chExt cx="1279198" cy="14838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EBE0E5-DF2F-463B-BF5E-D9D5BBCB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2EBFE-8B47-45B9-88C9-3BD79F84A913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500</a:t>
              </a: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BF202EF-AADE-4F52-8C0C-428A2C1823F7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0E70FB1-8D5E-4446-8C55-11EC6216C457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ABA71D-7205-4A6D-82B7-C0E884D329CB}"/>
              </a:ext>
            </a:extLst>
          </p:cNvPr>
          <p:cNvGrpSpPr/>
          <p:nvPr/>
        </p:nvGrpSpPr>
        <p:grpSpPr>
          <a:xfrm>
            <a:off x="3778305" y="632753"/>
            <a:ext cx="1094339" cy="1269434"/>
            <a:chOff x="1111389" y="418317"/>
            <a:chExt cx="1279198" cy="1483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53E257-6A33-4396-A137-F93E69E3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0D36C8-AFD9-4529-AE5A-1BD62A774FE5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1k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14B6BF3-E599-42FA-B9FA-0078742B465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0DDD83F-2572-483C-B351-4256A8F8A29A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97ED6A-2A6E-4B6F-9B21-F6C85A1EFF20}"/>
              </a:ext>
            </a:extLst>
          </p:cNvPr>
          <p:cNvGrpSpPr/>
          <p:nvPr/>
        </p:nvGrpSpPr>
        <p:grpSpPr>
          <a:xfrm>
            <a:off x="5021463" y="632753"/>
            <a:ext cx="1094339" cy="1269434"/>
            <a:chOff x="1111389" y="418317"/>
            <a:chExt cx="1279198" cy="14838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69DD08-4255-43E3-A2AB-45C26B36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09520-7FB0-4802-B0B7-2DBCD0514004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5k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EABD6E6-E920-4C86-A14A-7A688CE4458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52C3E86-FFD7-4C69-A66A-C3869A90C019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82" y="814341"/>
            <a:ext cx="478060" cy="5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395110" y="39099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606937" y="939601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321109" y="327200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421240"/>
            <a:ext cx="478060" cy="555197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7597EDFA-6DFE-41A7-BB01-EDF81DE87C14}"/>
              </a:ext>
            </a:extLst>
          </p:cNvPr>
          <p:cNvSpPr/>
          <p:nvPr/>
        </p:nvSpPr>
        <p:spPr>
          <a:xfrm rot="16200000">
            <a:off x="1755750" y="3909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BB594-2581-43CB-BA9B-C26185963F60}"/>
              </a:ext>
            </a:extLst>
          </p:cNvPr>
          <p:cNvSpPr txBox="1"/>
          <p:nvPr/>
        </p:nvSpPr>
        <p:spPr>
          <a:xfrm>
            <a:off x="1967577" y="939602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9FC24F-37EF-43D6-B8F4-AF6A8D7215BD}"/>
              </a:ext>
            </a:extLst>
          </p:cNvPr>
          <p:cNvSpPr/>
          <p:nvPr/>
        </p:nvSpPr>
        <p:spPr>
          <a:xfrm rot="16200000">
            <a:off x="1681749" y="3272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8E383D-C830-46A1-93A1-7F11EB47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421241"/>
            <a:ext cx="478060" cy="555197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63DF0D5F-1CBA-458F-BE63-DC70BEDFF625}"/>
              </a:ext>
            </a:extLst>
          </p:cNvPr>
          <p:cNvSpPr/>
          <p:nvPr/>
        </p:nvSpPr>
        <p:spPr>
          <a:xfrm rot="16200000">
            <a:off x="3112892" y="390992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C7030-00DF-4A2F-AEB1-A09E0E4DB604}"/>
              </a:ext>
            </a:extLst>
          </p:cNvPr>
          <p:cNvSpPr txBox="1"/>
          <p:nvPr/>
        </p:nvSpPr>
        <p:spPr>
          <a:xfrm>
            <a:off x="3324719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F790A344-9D1C-4CB8-8DAF-4ABAA7A70A5F}"/>
              </a:ext>
            </a:extLst>
          </p:cNvPr>
          <p:cNvSpPr/>
          <p:nvPr/>
        </p:nvSpPr>
        <p:spPr>
          <a:xfrm rot="16200000">
            <a:off x="3038891" y="32719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27D5CC-E0C6-4789-A648-923D81919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421239"/>
            <a:ext cx="478060" cy="555197"/>
          </a:xfrm>
          <a:prstGeom prst="rect">
            <a:avLst/>
          </a:prstGeom>
        </p:spPr>
      </p:pic>
      <p:sp>
        <p:nvSpPr>
          <p:cNvPr id="39" name="Hexagon 38">
            <a:extLst>
              <a:ext uri="{FF2B5EF4-FFF2-40B4-BE49-F238E27FC236}">
                <a16:creationId xmlns:a16="http://schemas.microsoft.com/office/drawing/2014/main" id="{A3E79488-439D-4FEB-9205-0DD8ED192D03}"/>
              </a:ext>
            </a:extLst>
          </p:cNvPr>
          <p:cNvSpPr/>
          <p:nvPr/>
        </p:nvSpPr>
        <p:spPr>
          <a:xfrm rot="16200000">
            <a:off x="4470034" y="390992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AB9DB-46CC-4401-99E1-F2E465703473}"/>
              </a:ext>
            </a:extLst>
          </p:cNvPr>
          <p:cNvSpPr txBox="1"/>
          <p:nvPr/>
        </p:nvSpPr>
        <p:spPr>
          <a:xfrm>
            <a:off x="4681861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A943E9B-207F-4214-96A9-8DE47480E478}"/>
              </a:ext>
            </a:extLst>
          </p:cNvPr>
          <p:cNvSpPr/>
          <p:nvPr/>
        </p:nvSpPr>
        <p:spPr>
          <a:xfrm rot="16200000">
            <a:off x="4396033" y="32719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03DDE-F4B1-4F29-930F-845EF7AB7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421239"/>
            <a:ext cx="478060" cy="555197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386C2C88-F032-4FFE-928E-D1155F698055}"/>
              </a:ext>
            </a:extLst>
          </p:cNvPr>
          <p:cNvSpPr/>
          <p:nvPr/>
        </p:nvSpPr>
        <p:spPr>
          <a:xfrm rot="16200000">
            <a:off x="5792087" y="390992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FD0CA-D853-466B-9A6E-F6283DE16BB1}"/>
              </a:ext>
            </a:extLst>
          </p:cNvPr>
          <p:cNvSpPr txBox="1"/>
          <p:nvPr/>
        </p:nvSpPr>
        <p:spPr>
          <a:xfrm>
            <a:off x="6003914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316B2228-F2D3-43C9-933D-2B419832AA00}"/>
              </a:ext>
            </a:extLst>
          </p:cNvPr>
          <p:cNvSpPr/>
          <p:nvPr/>
        </p:nvSpPr>
        <p:spPr>
          <a:xfrm rot="16200000">
            <a:off x="5718086" y="32719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1C8394-0471-4B94-B461-9F3FF97B1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421239"/>
            <a:ext cx="478060" cy="555197"/>
          </a:xfrm>
          <a:prstGeom prst="rect">
            <a:avLst/>
          </a:prstGeom>
        </p:spPr>
      </p:pic>
      <p:sp>
        <p:nvSpPr>
          <p:cNvPr id="55" name="Hexagon 54">
            <a:extLst>
              <a:ext uri="{FF2B5EF4-FFF2-40B4-BE49-F238E27FC236}">
                <a16:creationId xmlns:a16="http://schemas.microsoft.com/office/drawing/2014/main" id="{126FD025-09C2-48A9-87B2-497B37FBD0A8}"/>
              </a:ext>
            </a:extLst>
          </p:cNvPr>
          <p:cNvSpPr/>
          <p:nvPr/>
        </p:nvSpPr>
        <p:spPr>
          <a:xfrm rot="16200000">
            <a:off x="395110" y="214185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14AB3-52F6-4811-AC7A-3AEFA32E1C9E}"/>
              </a:ext>
            </a:extLst>
          </p:cNvPr>
          <p:cNvSpPr txBox="1"/>
          <p:nvPr/>
        </p:nvSpPr>
        <p:spPr>
          <a:xfrm>
            <a:off x="606937" y="269046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64E9F522-8352-4A4C-9804-C5A0B837B92D}"/>
              </a:ext>
            </a:extLst>
          </p:cNvPr>
          <p:cNvSpPr/>
          <p:nvPr/>
        </p:nvSpPr>
        <p:spPr>
          <a:xfrm rot="16200000">
            <a:off x="321109" y="207805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DA774-E693-4ECB-8F57-4AC5CC227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2172099"/>
            <a:ext cx="478060" cy="555197"/>
          </a:xfrm>
          <a:prstGeom prst="rect">
            <a:avLst/>
          </a:prstGeom>
        </p:spPr>
      </p:pic>
      <p:sp>
        <p:nvSpPr>
          <p:cNvPr id="63" name="Hexagon 62">
            <a:extLst>
              <a:ext uri="{FF2B5EF4-FFF2-40B4-BE49-F238E27FC236}">
                <a16:creationId xmlns:a16="http://schemas.microsoft.com/office/drawing/2014/main" id="{A7E2371B-75D2-4589-8E38-6BD5FF9E7BB1}"/>
              </a:ext>
            </a:extLst>
          </p:cNvPr>
          <p:cNvSpPr/>
          <p:nvPr/>
        </p:nvSpPr>
        <p:spPr>
          <a:xfrm rot="16200000">
            <a:off x="1755750" y="214185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659672-EBF0-457F-AC3F-7A6A6C7E3418}"/>
              </a:ext>
            </a:extLst>
          </p:cNvPr>
          <p:cNvSpPr txBox="1"/>
          <p:nvPr/>
        </p:nvSpPr>
        <p:spPr>
          <a:xfrm>
            <a:off x="1967577" y="269046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72DCDB72-1A80-4699-9F92-CDC855704B6B}"/>
              </a:ext>
            </a:extLst>
          </p:cNvPr>
          <p:cNvSpPr/>
          <p:nvPr/>
        </p:nvSpPr>
        <p:spPr>
          <a:xfrm rot="16200000">
            <a:off x="1681749" y="207806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E5E823-68EC-406B-8702-CAD22019D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2172100"/>
            <a:ext cx="478060" cy="555197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5FEA7ACB-AB7D-4972-8BF1-DE8F0C298054}"/>
              </a:ext>
            </a:extLst>
          </p:cNvPr>
          <p:cNvSpPr/>
          <p:nvPr/>
        </p:nvSpPr>
        <p:spPr>
          <a:xfrm rot="16200000">
            <a:off x="3112892" y="214185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9D5492-8880-4145-AADD-959497B86102}"/>
              </a:ext>
            </a:extLst>
          </p:cNvPr>
          <p:cNvSpPr txBox="1"/>
          <p:nvPr/>
        </p:nvSpPr>
        <p:spPr>
          <a:xfrm>
            <a:off x="3324719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44292853-1A58-464B-9CF6-0273D769A15F}"/>
              </a:ext>
            </a:extLst>
          </p:cNvPr>
          <p:cNvSpPr/>
          <p:nvPr/>
        </p:nvSpPr>
        <p:spPr>
          <a:xfrm rot="16200000">
            <a:off x="3038891" y="207805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D929C4-AD59-403C-8C7A-AF647F91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2172098"/>
            <a:ext cx="478060" cy="555197"/>
          </a:xfrm>
          <a:prstGeom prst="rect">
            <a:avLst/>
          </a:prstGeom>
        </p:spPr>
      </p:pic>
      <p:sp>
        <p:nvSpPr>
          <p:cNvPr id="79" name="Hexagon 78">
            <a:extLst>
              <a:ext uri="{FF2B5EF4-FFF2-40B4-BE49-F238E27FC236}">
                <a16:creationId xmlns:a16="http://schemas.microsoft.com/office/drawing/2014/main" id="{C5484517-A22D-488D-848F-89D6F1EC5968}"/>
              </a:ext>
            </a:extLst>
          </p:cNvPr>
          <p:cNvSpPr/>
          <p:nvPr/>
        </p:nvSpPr>
        <p:spPr>
          <a:xfrm rot="16200000">
            <a:off x="4470034" y="214185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328D2-12C8-46D0-A7AD-5149E4844322}"/>
              </a:ext>
            </a:extLst>
          </p:cNvPr>
          <p:cNvSpPr txBox="1"/>
          <p:nvPr/>
        </p:nvSpPr>
        <p:spPr>
          <a:xfrm>
            <a:off x="4681861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EC547E24-ECE6-483F-8A26-B787CE8DBE1D}"/>
              </a:ext>
            </a:extLst>
          </p:cNvPr>
          <p:cNvSpPr/>
          <p:nvPr/>
        </p:nvSpPr>
        <p:spPr>
          <a:xfrm rot="16200000">
            <a:off x="4396033" y="207805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125617-3130-44BF-8B80-DE2A7E17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2172098"/>
            <a:ext cx="478060" cy="555197"/>
          </a:xfrm>
          <a:prstGeom prst="rect">
            <a:avLst/>
          </a:prstGeom>
        </p:spPr>
      </p:pic>
      <p:sp>
        <p:nvSpPr>
          <p:cNvPr id="87" name="Hexagon 86">
            <a:extLst>
              <a:ext uri="{FF2B5EF4-FFF2-40B4-BE49-F238E27FC236}">
                <a16:creationId xmlns:a16="http://schemas.microsoft.com/office/drawing/2014/main" id="{BCDBDA9F-B2A9-40FF-907A-B161F4C620AC}"/>
              </a:ext>
            </a:extLst>
          </p:cNvPr>
          <p:cNvSpPr/>
          <p:nvPr/>
        </p:nvSpPr>
        <p:spPr>
          <a:xfrm rot="16200000">
            <a:off x="5792087" y="214185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E57F27-1D88-4899-AB41-1FA628518783}"/>
              </a:ext>
            </a:extLst>
          </p:cNvPr>
          <p:cNvSpPr txBox="1"/>
          <p:nvPr/>
        </p:nvSpPr>
        <p:spPr>
          <a:xfrm>
            <a:off x="6003914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B906DB80-D927-4545-8557-D26B6B9BE79D}"/>
              </a:ext>
            </a:extLst>
          </p:cNvPr>
          <p:cNvSpPr/>
          <p:nvPr/>
        </p:nvSpPr>
        <p:spPr>
          <a:xfrm rot="16200000">
            <a:off x="5718086" y="207805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AA6C19-F1C7-45E8-97DE-E8C233ABD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2172098"/>
            <a:ext cx="478060" cy="55519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F0D4543-7CE5-4D0E-8A8C-CB711B086BE2}"/>
              </a:ext>
            </a:extLst>
          </p:cNvPr>
          <p:cNvSpPr/>
          <p:nvPr/>
        </p:nvSpPr>
        <p:spPr>
          <a:xfrm>
            <a:off x="1635618" y="1875453"/>
            <a:ext cx="5542241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4AF5E167-0910-4AC8-9F0F-5E45F8B62A09}"/>
              </a:ext>
            </a:extLst>
          </p:cNvPr>
          <p:cNvSpPr/>
          <p:nvPr/>
        </p:nvSpPr>
        <p:spPr>
          <a:xfrm rot="16200000">
            <a:off x="395109" y="377977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C5F053-261F-4F00-82E6-C3B4E29729CD}"/>
              </a:ext>
            </a:extLst>
          </p:cNvPr>
          <p:cNvSpPr txBox="1"/>
          <p:nvPr/>
        </p:nvSpPr>
        <p:spPr>
          <a:xfrm>
            <a:off x="606937" y="4320428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88127909-3498-4E42-AAF2-AEC0A6CFDCAB}"/>
              </a:ext>
            </a:extLst>
          </p:cNvPr>
          <p:cNvSpPr/>
          <p:nvPr/>
        </p:nvSpPr>
        <p:spPr>
          <a:xfrm rot="16200000">
            <a:off x="321109" y="371597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81EE12-7DBA-4F85-970D-54C6D94CF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3826953"/>
            <a:ext cx="433046" cy="502920"/>
          </a:xfrm>
          <a:prstGeom prst="rect">
            <a:avLst/>
          </a:prstGeom>
        </p:spPr>
      </p:pic>
      <p:sp>
        <p:nvSpPr>
          <p:cNvPr id="135" name="Hexagon 134">
            <a:extLst>
              <a:ext uri="{FF2B5EF4-FFF2-40B4-BE49-F238E27FC236}">
                <a16:creationId xmlns:a16="http://schemas.microsoft.com/office/drawing/2014/main" id="{3D22F23A-BCF4-49B7-B4B7-06185A14F26B}"/>
              </a:ext>
            </a:extLst>
          </p:cNvPr>
          <p:cNvSpPr/>
          <p:nvPr/>
        </p:nvSpPr>
        <p:spPr>
          <a:xfrm rot="16200000">
            <a:off x="1755750" y="377977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F5351C-7433-4E8E-B7CB-4DDF38E66AF0}"/>
              </a:ext>
            </a:extLst>
          </p:cNvPr>
          <p:cNvSpPr txBox="1"/>
          <p:nvPr/>
        </p:nvSpPr>
        <p:spPr>
          <a:xfrm>
            <a:off x="1967577" y="432042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39" name="Hexagon 138">
            <a:extLst>
              <a:ext uri="{FF2B5EF4-FFF2-40B4-BE49-F238E27FC236}">
                <a16:creationId xmlns:a16="http://schemas.microsoft.com/office/drawing/2014/main" id="{E38F7530-4A5E-4900-A5D1-771E50B6BE0F}"/>
              </a:ext>
            </a:extLst>
          </p:cNvPr>
          <p:cNvSpPr/>
          <p:nvPr/>
        </p:nvSpPr>
        <p:spPr>
          <a:xfrm rot="16200000">
            <a:off x="1681749" y="371598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B1B05D-1975-42E0-83DC-2C5828CAA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3826953"/>
            <a:ext cx="433046" cy="502920"/>
          </a:xfrm>
          <a:prstGeom prst="rect">
            <a:avLst/>
          </a:prstGeom>
        </p:spPr>
      </p:pic>
      <p:sp>
        <p:nvSpPr>
          <p:cNvPr id="143" name="Hexagon 142">
            <a:extLst>
              <a:ext uri="{FF2B5EF4-FFF2-40B4-BE49-F238E27FC236}">
                <a16:creationId xmlns:a16="http://schemas.microsoft.com/office/drawing/2014/main" id="{C20901DF-B1C0-4636-BC26-2B59D1DB7F7D}"/>
              </a:ext>
            </a:extLst>
          </p:cNvPr>
          <p:cNvSpPr/>
          <p:nvPr/>
        </p:nvSpPr>
        <p:spPr>
          <a:xfrm rot="16200000">
            <a:off x="3112892" y="377977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6DD707-770B-4994-B8CA-520B439EEC95}"/>
              </a:ext>
            </a:extLst>
          </p:cNvPr>
          <p:cNvSpPr txBox="1"/>
          <p:nvPr/>
        </p:nvSpPr>
        <p:spPr>
          <a:xfrm>
            <a:off x="3324719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2BA8D479-5C5F-4AB8-BF19-BFE3129B55A8}"/>
              </a:ext>
            </a:extLst>
          </p:cNvPr>
          <p:cNvSpPr/>
          <p:nvPr/>
        </p:nvSpPr>
        <p:spPr>
          <a:xfrm rot="16200000">
            <a:off x="3038891" y="371597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4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22D653-8483-432B-866D-38DFBA817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3826953"/>
            <a:ext cx="433046" cy="502920"/>
          </a:xfrm>
          <a:prstGeom prst="rect">
            <a:avLst/>
          </a:prstGeom>
        </p:spPr>
      </p:pic>
      <p:sp>
        <p:nvSpPr>
          <p:cNvPr id="151" name="Hexagon 150">
            <a:extLst>
              <a:ext uri="{FF2B5EF4-FFF2-40B4-BE49-F238E27FC236}">
                <a16:creationId xmlns:a16="http://schemas.microsoft.com/office/drawing/2014/main" id="{BAF488A4-6CBE-4F76-92BB-ECE12ECEB96B}"/>
              </a:ext>
            </a:extLst>
          </p:cNvPr>
          <p:cNvSpPr/>
          <p:nvPr/>
        </p:nvSpPr>
        <p:spPr>
          <a:xfrm rot="16200000">
            <a:off x="4470034" y="377977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153B224-8347-47AE-B39C-73DD41B7099F}"/>
              </a:ext>
            </a:extLst>
          </p:cNvPr>
          <p:cNvSpPr txBox="1"/>
          <p:nvPr/>
        </p:nvSpPr>
        <p:spPr>
          <a:xfrm>
            <a:off x="4681861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5" name="Hexagon 154">
            <a:extLst>
              <a:ext uri="{FF2B5EF4-FFF2-40B4-BE49-F238E27FC236}">
                <a16:creationId xmlns:a16="http://schemas.microsoft.com/office/drawing/2014/main" id="{0A9152DE-ECBA-4466-B1FA-EBC9D4131592}"/>
              </a:ext>
            </a:extLst>
          </p:cNvPr>
          <p:cNvSpPr/>
          <p:nvPr/>
        </p:nvSpPr>
        <p:spPr>
          <a:xfrm rot="16200000">
            <a:off x="4396033" y="371597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EC70CEA-5790-4B8B-9EB3-F747B72B5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3826953"/>
            <a:ext cx="433046" cy="502920"/>
          </a:xfrm>
          <a:prstGeom prst="rect">
            <a:avLst/>
          </a:prstGeom>
        </p:spPr>
      </p:pic>
      <p:sp>
        <p:nvSpPr>
          <p:cNvPr id="159" name="Hexagon 158">
            <a:extLst>
              <a:ext uri="{FF2B5EF4-FFF2-40B4-BE49-F238E27FC236}">
                <a16:creationId xmlns:a16="http://schemas.microsoft.com/office/drawing/2014/main" id="{49576087-DAE9-4BD1-87BB-60362B0291FC}"/>
              </a:ext>
            </a:extLst>
          </p:cNvPr>
          <p:cNvSpPr/>
          <p:nvPr/>
        </p:nvSpPr>
        <p:spPr>
          <a:xfrm rot="16200000">
            <a:off x="5792087" y="377977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F10FF2-F2F9-48AB-A4D9-C86B8F89C64B}"/>
              </a:ext>
            </a:extLst>
          </p:cNvPr>
          <p:cNvSpPr txBox="1"/>
          <p:nvPr/>
        </p:nvSpPr>
        <p:spPr>
          <a:xfrm>
            <a:off x="6003914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63" name="Hexagon 162">
            <a:extLst>
              <a:ext uri="{FF2B5EF4-FFF2-40B4-BE49-F238E27FC236}">
                <a16:creationId xmlns:a16="http://schemas.microsoft.com/office/drawing/2014/main" id="{53C5583C-93C8-436B-A467-D66F812A9FB9}"/>
              </a:ext>
            </a:extLst>
          </p:cNvPr>
          <p:cNvSpPr/>
          <p:nvPr/>
        </p:nvSpPr>
        <p:spPr>
          <a:xfrm rot="16200000">
            <a:off x="5718086" y="371597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24A656-A26A-49BD-BCBA-5A112AC27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3864333"/>
            <a:ext cx="400859" cy="4655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73DC2157-B7E3-4992-A018-026DC47291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r="-1067" b="45686"/>
          <a:stretch/>
        </p:blipFill>
        <p:spPr>
          <a:xfrm>
            <a:off x="8059483" y="3365032"/>
            <a:ext cx="391398" cy="26339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58458947-B9AC-4064-BA5D-2FE2C34236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885006" y="3890847"/>
            <a:ext cx="234847" cy="706852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6FB91526-E42A-4790-B240-51B9F77117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607633" y="3890847"/>
            <a:ext cx="234847" cy="706852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03483B0D-CD8C-4905-AC44-F725D4EE9F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762433" y="4345737"/>
            <a:ext cx="121522" cy="36576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AEFC8E-FEC6-4DB2-9000-247B1DADBF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5194265" y="4345737"/>
            <a:ext cx="121522" cy="36576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17F3296A-B52F-466F-AD97-A0C47E915B93}"/>
              </a:ext>
            </a:extLst>
          </p:cNvPr>
          <p:cNvSpPr/>
          <p:nvPr/>
        </p:nvSpPr>
        <p:spPr>
          <a:xfrm rot="16200000">
            <a:off x="395109" y="537498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3DC5A-E31C-41B9-B73D-FCEF502C32FD}"/>
              </a:ext>
            </a:extLst>
          </p:cNvPr>
          <p:cNvSpPr txBox="1"/>
          <p:nvPr/>
        </p:nvSpPr>
        <p:spPr>
          <a:xfrm>
            <a:off x="606937" y="592359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2DF2FE1-685B-42C9-A645-DF7E557026D4}"/>
              </a:ext>
            </a:extLst>
          </p:cNvPr>
          <p:cNvSpPr/>
          <p:nvPr/>
        </p:nvSpPr>
        <p:spPr>
          <a:xfrm rot="16200000">
            <a:off x="321109" y="531119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6DDFD2-19E2-44EE-B4BD-B0D41C37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5422170"/>
            <a:ext cx="433046" cy="50292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F497A51-FBDB-4CC5-9F98-1956E357F643}"/>
              </a:ext>
            </a:extLst>
          </p:cNvPr>
          <p:cNvSpPr/>
          <p:nvPr/>
        </p:nvSpPr>
        <p:spPr>
          <a:xfrm rot="16200000">
            <a:off x="1755750" y="5374990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5A12C-19A1-4BBE-A0E6-83C49429248E}"/>
              </a:ext>
            </a:extLst>
          </p:cNvPr>
          <p:cNvSpPr txBox="1"/>
          <p:nvPr/>
        </p:nvSpPr>
        <p:spPr>
          <a:xfrm>
            <a:off x="1967577" y="5923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E11D052-E375-43B5-AA91-14E675D041D1}"/>
              </a:ext>
            </a:extLst>
          </p:cNvPr>
          <p:cNvSpPr/>
          <p:nvPr/>
        </p:nvSpPr>
        <p:spPr>
          <a:xfrm rot="16200000">
            <a:off x="1681749" y="531119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733C7-0364-4C70-9E59-4358FD65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5422170"/>
            <a:ext cx="433046" cy="50292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A127A8A6-0C86-4769-8E73-559C33C06E6C}"/>
              </a:ext>
            </a:extLst>
          </p:cNvPr>
          <p:cNvSpPr/>
          <p:nvPr/>
        </p:nvSpPr>
        <p:spPr>
          <a:xfrm rot="16200000">
            <a:off x="3112892" y="5374988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BF195-2F3D-4F61-B99C-5F0BD7657BD8}"/>
              </a:ext>
            </a:extLst>
          </p:cNvPr>
          <p:cNvSpPr txBox="1"/>
          <p:nvPr/>
        </p:nvSpPr>
        <p:spPr>
          <a:xfrm>
            <a:off x="3324719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FB562BE-8C78-47B4-B84D-F0DA0A0BB6BB}"/>
              </a:ext>
            </a:extLst>
          </p:cNvPr>
          <p:cNvSpPr/>
          <p:nvPr/>
        </p:nvSpPr>
        <p:spPr>
          <a:xfrm rot="16200000">
            <a:off x="3038891" y="5311195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3ACE0A-37A1-4A4B-837B-E4378D8AA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5422170"/>
            <a:ext cx="433046" cy="502920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501DDB8E-5B38-4A35-8A2E-F18E76BEC074}"/>
              </a:ext>
            </a:extLst>
          </p:cNvPr>
          <p:cNvSpPr/>
          <p:nvPr/>
        </p:nvSpPr>
        <p:spPr>
          <a:xfrm rot="16200000">
            <a:off x="4470034" y="5374988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6C069-76A6-42E4-9697-2ECD3BDF808E}"/>
              </a:ext>
            </a:extLst>
          </p:cNvPr>
          <p:cNvSpPr txBox="1"/>
          <p:nvPr/>
        </p:nvSpPr>
        <p:spPr>
          <a:xfrm>
            <a:off x="4681861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034EAB1-0C9C-4FEB-8876-DC9B7458DAFF}"/>
              </a:ext>
            </a:extLst>
          </p:cNvPr>
          <p:cNvSpPr/>
          <p:nvPr/>
        </p:nvSpPr>
        <p:spPr>
          <a:xfrm rot="16200000">
            <a:off x="4396033" y="5311195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A78591-D33B-45E7-AEA0-BE0EBC992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5422170"/>
            <a:ext cx="433046" cy="502920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4E2CDFCF-2DC9-4C3A-BD65-8430D2177656}"/>
              </a:ext>
            </a:extLst>
          </p:cNvPr>
          <p:cNvSpPr/>
          <p:nvPr/>
        </p:nvSpPr>
        <p:spPr>
          <a:xfrm rot="16200000">
            <a:off x="5792087" y="5374988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29118-8DAE-487B-98F4-1D78B228E0BA}"/>
              </a:ext>
            </a:extLst>
          </p:cNvPr>
          <p:cNvSpPr txBox="1"/>
          <p:nvPr/>
        </p:nvSpPr>
        <p:spPr>
          <a:xfrm>
            <a:off x="6003914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38A6DAE-744B-40D4-A86A-94CD2335EF9A}"/>
              </a:ext>
            </a:extLst>
          </p:cNvPr>
          <p:cNvSpPr/>
          <p:nvPr/>
        </p:nvSpPr>
        <p:spPr>
          <a:xfrm rot="16200000">
            <a:off x="5718086" y="5311195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36FBDE-CCD9-429C-BAAD-648F6991A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5459550"/>
            <a:ext cx="400859" cy="465539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F2F41F46-CDE7-4DFD-A70F-3986DB1686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885006" y="5486064"/>
            <a:ext cx="234847" cy="70685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98F3A022-3CE5-4A37-81D2-47B070935C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607633" y="5486064"/>
            <a:ext cx="234847" cy="70685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4E0A399C-196D-4DED-861E-CCAC39AE4FF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762433" y="5948906"/>
            <a:ext cx="121522" cy="36576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EC6D30D4-54E9-46A4-910D-8DDB180A09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5194265" y="5948906"/>
            <a:ext cx="121522" cy="365760"/>
          </a:xfrm>
          <a:prstGeom prst="rect">
            <a:avLst/>
          </a:prstGeom>
        </p:spPr>
      </p:pic>
      <p:sp>
        <p:nvSpPr>
          <p:cNvPr id="249" name="Rectangle 248">
            <a:extLst>
              <a:ext uri="{FF2B5EF4-FFF2-40B4-BE49-F238E27FC236}">
                <a16:creationId xmlns:a16="http://schemas.microsoft.com/office/drawing/2014/main" id="{B4F90254-EBD2-4C1A-BBDA-063E2617CAA2}"/>
              </a:ext>
            </a:extLst>
          </p:cNvPr>
          <p:cNvSpPr/>
          <p:nvPr/>
        </p:nvSpPr>
        <p:spPr>
          <a:xfrm>
            <a:off x="3012382" y="5088068"/>
            <a:ext cx="4242757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169195-422E-4F7B-A80A-6304882C0F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909417" y="2559527"/>
            <a:ext cx="323850" cy="4814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82B-DFD0-4A7B-8AA6-6A671892EE8A}"/>
              </a:ext>
            </a:extLst>
          </p:cNvPr>
          <p:cNvSpPr/>
          <p:nvPr/>
        </p:nvSpPr>
        <p:spPr>
          <a:xfrm>
            <a:off x="1874078" y="2411018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4C226-8FC0-4D78-8A44-A4E0F4B99806}"/>
              </a:ext>
            </a:extLst>
          </p:cNvPr>
          <p:cNvSpPr/>
          <p:nvPr/>
        </p:nvSpPr>
        <p:spPr>
          <a:xfrm>
            <a:off x="551802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829F9-7A5F-4E2F-9EFC-57AB9B9005FA}"/>
              </a:ext>
            </a:extLst>
          </p:cNvPr>
          <p:cNvSpPr/>
          <p:nvPr/>
        </p:nvSpPr>
        <p:spPr>
          <a:xfrm>
            <a:off x="620382" y="2410849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C71E5-D7B4-46FD-96E6-EEF4610135DF}"/>
              </a:ext>
            </a:extLst>
          </p:cNvPr>
          <p:cNvSpPr txBox="1"/>
          <p:nvPr/>
        </p:nvSpPr>
        <p:spPr>
          <a:xfrm>
            <a:off x="745493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411FE0-CB95-45C7-B85F-3AAC793F74D7}"/>
              </a:ext>
            </a:extLst>
          </p:cNvPr>
          <p:cNvSpPr/>
          <p:nvPr/>
        </p:nvSpPr>
        <p:spPr>
          <a:xfrm>
            <a:off x="1805498" y="2351582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ABF8-D122-46FF-9E24-B77674D88A46}"/>
              </a:ext>
            </a:extLst>
          </p:cNvPr>
          <p:cNvSpPr txBox="1"/>
          <p:nvPr/>
        </p:nvSpPr>
        <p:spPr>
          <a:xfrm>
            <a:off x="1999189" y="312096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E5C1C2-80BB-4940-A74D-DC8D80BB4954}"/>
              </a:ext>
            </a:extLst>
          </p:cNvPr>
          <p:cNvSpPr/>
          <p:nvPr/>
        </p:nvSpPr>
        <p:spPr>
          <a:xfrm>
            <a:off x="3130025" y="2410849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18BA8E-9A9B-4F5A-B9DD-708344CD82E3}"/>
              </a:ext>
            </a:extLst>
          </p:cNvPr>
          <p:cNvSpPr/>
          <p:nvPr/>
        </p:nvSpPr>
        <p:spPr>
          <a:xfrm>
            <a:off x="3061445" y="2351413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729BF-32B4-4065-AD60-6614617CC1DE}"/>
              </a:ext>
            </a:extLst>
          </p:cNvPr>
          <p:cNvSpPr txBox="1"/>
          <p:nvPr/>
        </p:nvSpPr>
        <p:spPr>
          <a:xfrm>
            <a:off x="3255136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E3732E-FBBA-4D83-AF98-339807993F49}"/>
              </a:ext>
            </a:extLst>
          </p:cNvPr>
          <p:cNvSpPr/>
          <p:nvPr/>
        </p:nvSpPr>
        <p:spPr>
          <a:xfrm>
            <a:off x="4437459" y="2410849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52F095-CEA4-46F5-BBE3-8D58DF732202}"/>
              </a:ext>
            </a:extLst>
          </p:cNvPr>
          <p:cNvSpPr/>
          <p:nvPr/>
        </p:nvSpPr>
        <p:spPr>
          <a:xfrm>
            <a:off x="4368879" y="2351413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64394-429C-4FC9-A69C-30AF3B49C493}"/>
              </a:ext>
            </a:extLst>
          </p:cNvPr>
          <p:cNvSpPr txBox="1"/>
          <p:nvPr/>
        </p:nvSpPr>
        <p:spPr>
          <a:xfrm>
            <a:off x="4562570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D4D862-E6FA-425F-B247-A7BB330CF1F6}"/>
              </a:ext>
            </a:extLst>
          </p:cNvPr>
          <p:cNvSpPr/>
          <p:nvPr/>
        </p:nvSpPr>
        <p:spPr>
          <a:xfrm>
            <a:off x="5720956" y="2410849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43A33C-9223-4E23-8AC6-6B1E2BC510D8}"/>
              </a:ext>
            </a:extLst>
          </p:cNvPr>
          <p:cNvSpPr/>
          <p:nvPr/>
        </p:nvSpPr>
        <p:spPr>
          <a:xfrm>
            <a:off x="5652376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A779F-A81B-4CAC-9148-9E43EE1E0402}"/>
              </a:ext>
            </a:extLst>
          </p:cNvPr>
          <p:cNvSpPr txBox="1"/>
          <p:nvPr/>
        </p:nvSpPr>
        <p:spPr>
          <a:xfrm>
            <a:off x="5846067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D210-F4AA-458B-9CB6-FD6C30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>
            <a:off x="5805794" y="2376948"/>
            <a:ext cx="234847" cy="70685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0E630AB-06C6-42F2-ADF1-1CA439E3A5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 flipH="1">
            <a:off x="6388721" y="2376948"/>
            <a:ext cx="234847" cy="7068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6C4E47B-FD4D-4699-A752-1F64CD7EA5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120000">
            <a:off x="4642541" y="3142984"/>
            <a:ext cx="121522" cy="3657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89479C-998F-4AEF-AE9D-762ED0106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-120000" flipH="1">
            <a:off x="5074538" y="3142984"/>
            <a:ext cx="121522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A52A4D4-8A3B-4064-A021-41C40C4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013341" y="2599550"/>
            <a:ext cx="323850" cy="4814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5E41DD5-B071-4249-9428-BA5C4EBD0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444202" y="2462380"/>
            <a:ext cx="271011" cy="40290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2618226-A0A8-4743-9A6C-0227AE788C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474"/>
          <a:stretch/>
        </p:blipFill>
        <p:spPr>
          <a:xfrm>
            <a:off x="6052756" y="2511443"/>
            <a:ext cx="323850" cy="4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EA8A0E-6FB9-4B19-941C-6D105F0B5E66}"/>
              </a:ext>
            </a:extLst>
          </p:cNvPr>
          <p:cNvSpPr/>
          <p:nvPr/>
        </p:nvSpPr>
        <p:spPr>
          <a:xfrm>
            <a:off x="1883516" y="694944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3F1BB-24AB-4625-8201-24270EEBAF22}"/>
              </a:ext>
            </a:extLst>
          </p:cNvPr>
          <p:cNvSpPr/>
          <p:nvPr/>
        </p:nvSpPr>
        <p:spPr>
          <a:xfrm>
            <a:off x="561240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ADC1EAF-60F5-47F8-A4A8-BC6B7162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18" y="808906"/>
            <a:ext cx="746706" cy="7467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C7368-DB96-40CC-AF0C-0C30D90AF484}"/>
              </a:ext>
            </a:extLst>
          </p:cNvPr>
          <p:cNvSpPr/>
          <p:nvPr/>
        </p:nvSpPr>
        <p:spPr>
          <a:xfrm>
            <a:off x="629820" y="694775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0E2EB-3894-43B9-9B4D-3BBE59338D27}"/>
              </a:ext>
            </a:extLst>
          </p:cNvPr>
          <p:cNvSpPr txBox="1"/>
          <p:nvPr/>
        </p:nvSpPr>
        <p:spPr>
          <a:xfrm>
            <a:off x="754931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3EACC6-30F6-4F79-9DA9-77953629ED3E}"/>
              </a:ext>
            </a:extLst>
          </p:cNvPr>
          <p:cNvSpPr/>
          <p:nvPr/>
        </p:nvSpPr>
        <p:spPr>
          <a:xfrm>
            <a:off x="1814936" y="635508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4084558-0268-4E03-8993-96FDF46F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514" y="809075"/>
            <a:ext cx="746706" cy="7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175910-FFDC-4038-B4A1-4BCCDAB01F9D}"/>
              </a:ext>
            </a:extLst>
          </p:cNvPr>
          <p:cNvSpPr txBox="1"/>
          <p:nvPr/>
        </p:nvSpPr>
        <p:spPr>
          <a:xfrm>
            <a:off x="2008627" y="1404895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C905D90-3B72-40A4-B09B-EFCCCD66F327}"/>
              </a:ext>
            </a:extLst>
          </p:cNvPr>
          <p:cNvSpPr/>
          <p:nvPr/>
        </p:nvSpPr>
        <p:spPr>
          <a:xfrm>
            <a:off x="3139463" y="694775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1E09BC7-D06B-4952-9876-F5A6CAAF05E4}"/>
              </a:ext>
            </a:extLst>
          </p:cNvPr>
          <p:cNvSpPr/>
          <p:nvPr/>
        </p:nvSpPr>
        <p:spPr>
          <a:xfrm>
            <a:off x="3070883" y="635339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60AE1486-F620-4EC6-8CD9-67000C96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61" y="808906"/>
            <a:ext cx="746706" cy="74670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3359F08-F0C6-4BEB-81A1-6978BC38031A}"/>
              </a:ext>
            </a:extLst>
          </p:cNvPr>
          <p:cNvSpPr txBox="1"/>
          <p:nvPr/>
        </p:nvSpPr>
        <p:spPr>
          <a:xfrm>
            <a:off x="3264574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0A983D1-A846-409E-B170-F4DFBBDBD90C}"/>
              </a:ext>
            </a:extLst>
          </p:cNvPr>
          <p:cNvSpPr/>
          <p:nvPr/>
        </p:nvSpPr>
        <p:spPr>
          <a:xfrm>
            <a:off x="4446897" y="694775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EE67E41-76A5-4EA5-8671-AD548FCF986A}"/>
              </a:ext>
            </a:extLst>
          </p:cNvPr>
          <p:cNvSpPr/>
          <p:nvPr/>
        </p:nvSpPr>
        <p:spPr>
          <a:xfrm>
            <a:off x="4378317" y="635339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DA54406D-FE1B-41CD-8B7B-57434026B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895" y="808906"/>
            <a:ext cx="746706" cy="746706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EC4861F-21D1-4EA5-A47E-BF6C07908F89}"/>
              </a:ext>
            </a:extLst>
          </p:cNvPr>
          <p:cNvSpPr txBox="1"/>
          <p:nvPr/>
        </p:nvSpPr>
        <p:spPr>
          <a:xfrm>
            <a:off x="4572008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634CD8C-4B37-48C7-B427-A026392F0CD6}"/>
              </a:ext>
            </a:extLst>
          </p:cNvPr>
          <p:cNvSpPr/>
          <p:nvPr/>
        </p:nvSpPr>
        <p:spPr>
          <a:xfrm>
            <a:off x="5730394" y="694775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6F376AC-74D4-4382-BBBA-221A3A5A610B}"/>
              </a:ext>
            </a:extLst>
          </p:cNvPr>
          <p:cNvSpPr/>
          <p:nvPr/>
        </p:nvSpPr>
        <p:spPr>
          <a:xfrm>
            <a:off x="5661814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12E78BD-05CB-4D22-8003-E65028427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7392" y="808906"/>
            <a:ext cx="746706" cy="74670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A081B45-A53D-40E8-A6DD-DACD74FADC45}"/>
              </a:ext>
            </a:extLst>
          </p:cNvPr>
          <p:cNvSpPr txBox="1"/>
          <p:nvPr/>
        </p:nvSpPr>
        <p:spPr>
          <a:xfrm>
            <a:off x="5855505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05EE4476-A291-438A-9E73-FCF5F4326C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815232" y="660874"/>
            <a:ext cx="234847" cy="706852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8DBFCADC-13A8-4117-B12C-C2298ACC94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98159" y="660874"/>
            <a:ext cx="234847" cy="706852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EBA44BF9-135C-478E-8565-209ACF0231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51979" y="1426910"/>
            <a:ext cx="121522" cy="36576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166CFD83-AC02-46E5-A12F-1D707507E75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83976" y="1426910"/>
            <a:ext cx="121522" cy="365760"/>
          </a:xfrm>
          <a:prstGeom prst="rect">
            <a:avLst/>
          </a:prstGeom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3EF402BA-7F31-4716-8641-47330D013E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9935" y="3807733"/>
            <a:ext cx="1263650" cy="3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 descr="A picture containing shape&#10;&#10;Description automatically generated">
            <a:extLst>
              <a:ext uri="{FF2B5EF4-FFF2-40B4-BE49-F238E27FC236}">
                <a16:creationId xmlns:a16="http://schemas.microsoft.com/office/drawing/2014/main" id="{6993B4E1-804C-4D51-BC53-AE41F957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11234165" y="3163431"/>
            <a:ext cx="838200" cy="2006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4" name="Graphic 143" descr="Wreath">
            <a:extLst>
              <a:ext uri="{FF2B5EF4-FFF2-40B4-BE49-F238E27FC236}">
                <a16:creationId xmlns:a16="http://schemas.microsoft.com/office/drawing/2014/main" id="{DBA5B7BC-6989-414E-B546-07E8B382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10181787" y="4831902"/>
            <a:ext cx="526839" cy="80433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9D61385-26FA-4C4B-B1F1-C458CD5B6528}"/>
              </a:ext>
            </a:extLst>
          </p:cNvPr>
          <p:cNvGrpSpPr/>
          <p:nvPr/>
        </p:nvGrpSpPr>
        <p:grpSpPr>
          <a:xfrm>
            <a:off x="8559016" y="3246628"/>
            <a:ext cx="1271016" cy="1267320"/>
            <a:chOff x="4339421" y="4640314"/>
            <a:chExt cx="1271016" cy="12673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F4F9E0-5D58-42CA-A9D4-E4A209FD886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6ABEDBC-7B96-4D09-AB80-464A38674DFE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5CDAC-DC42-43D3-84A2-F2D4B693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8899585" y="3359724"/>
            <a:ext cx="609600" cy="1005840"/>
          </a:xfrm>
          <a:prstGeom prst="rect">
            <a:avLst/>
          </a:prstGeom>
        </p:spPr>
      </p:pic>
      <p:pic>
        <p:nvPicPr>
          <p:cNvPr id="4" name="Picture 3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41B6819-5A24-4E3A-A528-4E24C4638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" y="346597"/>
            <a:ext cx="676107" cy="11514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0599CF68-7C3E-4D07-BB86-B8D5B1F35A9A}"/>
              </a:ext>
            </a:extLst>
          </p:cNvPr>
          <p:cNvSpPr/>
          <p:nvPr/>
        </p:nvSpPr>
        <p:spPr>
          <a:xfrm rot="16200000">
            <a:off x="1647437" y="63393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B512A-BF92-41C3-8DB3-89047252813A}"/>
              </a:ext>
            </a:extLst>
          </p:cNvPr>
          <p:cNvSpPr txBox="1"/>
          <p:nvPr/>
        </p:nvSpPr>
        <p:spPr>
          <a:xfrm>
            <a:off x="1859264" y="11825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C252FBB-7B94-43F5-A230-36FEE3F1E665}"/>
              </a:ext>
            </a:extLst>
          </p:cNvPr>
          <p:cNvSpPr/>
          <p:nvPr/>
        </p:nvSpPr>
        <p:spPr>
          <a:xfrm rot="16200000">
            <a:off x="1573436" y="57014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704F02-6E27-435D-9EE3-347F1374D653}"/>
              </a:ext>
            </a:extLst>
          </p:cNvPr>
          <p:cNvGrpSpPr/>
          <p:nvPr/>
        </p:nvGrpSpPr>
        <p:grpSpPr>
          <a:xfrm>
            <a:off x="3275346" y="484713"/>
            <a:ext cx="1097280" cy="1267320"/>
            <a:chOff x="4435280" y="4640314"/>
            <a:chExt cx="1097280" cy="1267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DF411-BBBB-406E-8F21-8E6404E25FCD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C2CD6-52A9-4A29-AF96-A3B8846CCDA1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D90E944-C726-44B2-BDF8-6438206E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3664363" y="979402"/>
            <a:ext cx="409258" cy="696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F168E-D511-4BC8-A33C-5F424973EB69}"/>
              </a:ext>
            </a:extLst>
          </p:cNvPr>
          <p:cNvSpPr txBox="1"/>
          <p:nvPr/>
        </p:nvSpPr>
        <p:spPr>
          <a:xfrm>
            <a:off x="3438672" y="556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AE627D-785A-42F0-97C8-BFBEB8A1422C}"/>
              </a:ext>
            </a:extLst>
          </p:cNvPr>
          <p:cNvGrpSpPr/>
          <p:nvPr/>
        </p:nvGrpSpPr>
        <p:grpSpPr>
          <a:xfrm>
            <a:off x="4740889" y="471029"/>
            <a:ext cx="1097280" cy="1267320"/>
            <a:chOff x="4435280" y="4640314"/>
            <a:chExt cx="1097280" cy="12673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03627-CC67-404F-9ADE-CB95A4E3A013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D39D6D-7814-4BD4-BB1F-FD09EE5322E6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77A1E99-D398-4493-ACEF-45247A5FB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4996196" y="617030"/>
            <a:ext cx="610141" cy="1039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275A790-979C-4030-BEFE-B88C088DAC2E}"/>
              </a:ext>
            </a:extLst>
          </p:cNvPr>
          <p:cNvGrpSpPr/>
          <p:nvPr/>
        </p:nvGrpSpPr>
        <p:grpSpPr>
          <a:xfrm>
            <a:off x="6378980" y="273153"/>
            <a:ext cx="1097280" cy="1267320"/>
            <a:chOff x="4435280" y="4640314"/>
            <a:chExt cx="1097280" cy="1267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960772-9115-4B5F-8D74-C2DC681EB050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C5813-A5C8-4D06-B040-EF5156013557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33C8829-9AF3-42F0-9D1A-1352F8DF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6634287" y="419154"/>
            <a:ext cx="610141" cy="1039105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341A5621-37DB-4F83-B06D-F3A9D5E92090}"/>
              </a:ext>
            </a:extLst>
          </p:cNvPr>
          <p:cNvSpPr/>
          <p:nvPr/>
        </p:nvSpPr>
        <p:spPr>
          <a:xfrm>
            <a:off x="6459807" y="133377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4B6DF-5A48-4340-9168-4DBA62FDF5C1}"/>
              </a:ext>
            </a:extLst>
          </p:cNvPr>
          <p:cNvGrpSpPr/>
          <p:nvPr/>
        </p:nvGrpSpPr>
        <p:grpSpPr>
          <a:xfrm>
            <a:off x="8170562" y="165243"/>
            <a:ext cx="1271016" cy="1267320"/>
            <a:chOff x="4339421" y="4640314"/>
            <a:chExt cx="1271016" cy="12673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BE24AF-5A4A-42FD-9B86-FCD70852AA5C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E62F98-6107-4FBC-8C29-543D85CF6E88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0C9BF9E-532E-46BB-8CB7-CC4967F5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8521728" y="311244"/>
            <a:ext cx="610141" cy="1039105"/>
          </a:xfrm>
          <a:prstGeom prst="rect">
            <a:avLst/>
          </a:prstGeom>
        </p:spPr>
      </p:pic>
      <p:sp>
        <p:nvSpPr>
          <p:cNvPr id="26" name="Ribbon: Tilted Up 25">
            <a:extLst>
              <a:ext uri="{FF2B5EF4-FFF2-40B4-BE49-F238E27FC236}">
                <a16:creationId xmlns:a16="http://schemas.microsoft.com/office/drawing/2014/main" id="{60B91ABF-1DD6-4F1E-BE35-91124CEE9C06}"/>
              </a:ext>
            </a:extLst>
          </p:cNvPr>
          <p:cNvSpPr/>
          <p:nvPr/>
        </p:nvSpPr>
        <p:spPr>
          <a:xfrm>
            <a:off x="8347248" y="122586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sp>
        <p:nvSpPr>
          <p:cNvPr id="27" name="Star: 32 Points 26">
            <a:extLst>
              <a:ext uri="{FF2B5EF4-FFF2-40B4-BE49-F238E27FC236}">
                <a16:creationId xmlns:a16="http://schemas.microsoft.com/office/drawing/2014/main" id="{900F09C5-C056-4B44-AA99-00CAB3708C49}"/>
              </a:ext>
            </a:extLst>
          </p:cNvPr>
          <p:cNvSpPr/>
          <p:nvPr/>
        </p:nvSpPr>
        <p:spPr>
          <a:xfrm>
            <a:off x="9937810" y="1452013"/>
            <a:ext cx="1267320" cy="1267320"/>
          </a:xfrm>
          <a:prstGeom prst="star32">
            <a:avLst>
              <a:gd name="adj" fmla="val 45565"/>
            </a:avLst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32 Points 28">
            <a:extLst>
              <a:ext uri="{FF2B5EF4-FFF2-40B4-BE49-F238E27FC236}">
                <a16:creationId xmlns:a16="http://schemas.microsoft.com/office/drawing/2014/main" id="{95C9236B-656A-43DB-800E-1342017D4A60}"/>
              </a:ext>
            </a:extLst>
          </p:cNvPr>
          <p:cNvSpPr/>
          <p:nvPr/>
        </p:nvSpPr>
        <p:spPr>
          <a:xfrm>
            <a:off x="10045690" y="1559893"/>
            <a:ext cx="1051560" cy="1051560"/>
          </a:xfrm>
          <a:prstGeom prst="star32">
            <a:avLst>
              <a:gd name="adj" fmla="val 45565"/>
            </a:avLst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80A88B3-690B-4B65-8626-7D38357C2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10265377" y="1551797"/>
            <a:ext cx="610141" cy="1039105"/>
          </a:xfrm>
          <a:prstGeom prst="rect">
            <a:avLst/>
          </a:prstGeom>
        </p:spPr>
      </p:pic>
      <p:sp>
        <p:nvSpPr>
          <p:cNvPr id="33" name="Ribbon: Tilted Up 32">
            <a:extLst>
              <a:ext uri="{FF2B5EF4-FFF2-40B4-BE49-F238E27FC236}">
                <a16:creationId xmlns:a16="http://schemas.microsoft.com/office/drawing/2014/main" id="{9886EDD5-EFBD-439E-A588-7655E1809D13}"/>
              </a:ext>
            </a:extLst>
          </p:cNvPr>
          <p:cNvSpPr/>
          <p:nvPr/>
        </p:nvSpPr>
        <p:spPr>
          <a:xfrm>
            <a:off x="10090897" y="2466415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5411EEC-5148-4524-A5DA-642AFB55B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89" y="-75638"/>
            <a:ext cx="585981" cy="997959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9905C2D-C376-427A-BEA3-1EABCD5EB875}"/>
              </a:ext>
            </a:extLst>
          </p:cNvPr>
          <p:cNvGrpSpPr/>
          <p:nvPr/>
        </p:nvGrpSpPr>
        <p:grpSpPr>
          <a:xfrm>
            <a:off x="571501" y="4995775"/>
            <a:ext cx="1271016" cy="1391196"/>
            <a:chOff x="571501" y="5029685"/>
            <a:chExt cx="1271016" cy="1391196"/>
          </a:xfrm>
        </p:grpSpPr>
        <p:pic>
          <p:nvPicPr>
            <p:cNvPr id="35" name="Picture 34" descr="A close up of a sign&#10;&#10;Description automatically generated">
              <a:extLst>
                <a:ext uri="{FF2B5EF4-FFF2-40B4-BE49-F238E27FC236}">
                  <a16:creationId xmlns:a16="http://schemas.microsoft.com/office/drawing/2014/main" id="{0E689D92-149B-4824-AE40-C9507FCC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909457" y="5134125"/>
              <a:ext cx="608618" cy="100422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B16E93-D48C-47F4-9148-99D982F74B84}"/>
                </a:ext>
              </a:extLst>
            </p:cNvPr>
            <p:cNvGrpSpPr/>
            <p:nvPr/>
          </p:nvGrpSpPr>
          <p:grpSpPr>
            <a:xfrm>
              <a:off x="571501" y="5029685"/>
              <a:ext cx="1271016" cy="1267320"/>
              <a:chOff x="4339421" y="4640314"/>
              <a:chExt cx="1271016" cy="1267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5B00F4-87D7-4492-8F9B-9CE5ECFF46C4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7E7AA2-647B-4413-82E4-38CB049599D9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Ribbon: Tilted Up 41">
              <a:extLst>
                <a:ext uri="{FF2B5EF4-FFF2-40B4-BE49-F238E27FC236}">
                  <a16:creationId xmlns:a16="http://schemas.microsoft.com/office/drawing/2014/main" id="{24FD4CA7-6B54-41BC-8979-80676025BB20}"/>
                </a:ext>
              </a:extLst>
            </p:cNvPr>
            <p:cNvSpPr/>
            <p:nvPr/>
          </p:nvSpPr>
          <p:spPr>
            <a:xfrm>
              <a:off x="748187" y="6090304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</p:grp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298E1E12-146A-40A3-B323-2E4A53DAE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1086996" y="-245501"/>
            <a:ext cx="608618" cy="10042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423BF5A-39FB-43EA-9C5C-02F6914730C2}"/>
              </a:ext>
            </a:extLst>
          </p:cNvPr>
          <p:cNvGrpSpPr/>
          <p:nvPr/>
        </p:nvGrpSpPr>
        <p:grpSpPr>
          <a:xfrm>
            <a:off x="384723" y="2015333"/>
            <a:ext cx="1271016" cy="1267320"/>
            <a:chOff x="4339421" y="4640314"/>
            <a:chExt cx="1271016" cy="1267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ACC690-FDA0-46F3-A578-90E7881E5482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A81664F-E089-4EBA-939F-A454DAD06EDC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ibbon: Tilted Up 46">
            <a:extLst>
              <a:ext uri="{FF2B5EF4-FFF2-40B4-BE49-F238E27FC236}">
                <a16:creationId xmlns:a16="http://schemas.microsoft.com/office/drawing/2014/main" id="{D89FC301-828F-4F1A-81B6-1CE8085C1343}"/>
              </a:ext>
            </a:extLst>
          </p:cNvPr>
          <p:cNvSpPr/>
          <p:nvPr/>
        </p:nvSpPr>
        <p:spPr>
          <a:xfrm>
            <a:off x="561409" y="3075952"/>
            <a:ext cx="935625" cy="330577"/>
          </a:xfrm>
          <a:prstGeom prst="ribbon2">
            <a:avLst/>
          </a:prstGeom>
          <a:solidFill>
            <a:srgbClr val="78C8AA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1EE031FD-6AE5-467B-9311-E5450D8EB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715518" y="2128428"/>
            <a:ext cx="609600" cy="1005840"/>
          </a:xfrm>
          <a:prstGeom prst="rect">
            <a:avLst/>
          </a:prstGeom>
        </p:spPr>
      </p:pic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D88DA60D-C0C9-4453-9216-B6E9AD07F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601299" y="2267772"/>
            <a:ext cx="608618" cy="100422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4125C5D-0515-4E98-813D-CFEEE00B8D22}"/>
              </a:ext>
            </a:extLst>
          </p:cNvPr>
          <p:cNvGrpSpPr/>
          <p:nvPr/>
        </p:nvGrpSpPr>
        <p:grpSpPr>
          <a:xfrm>
            <a:off x="4263343" y="2163332"/>
            <a:ext cx="1271016" cy="1267320"/>
            <a:chOff x="4339421" y="4640314"/>
            <a:chExt cx="1271016" cy="1267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714A61-5D46-4337-A8C1-67483C76EF1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4CDF46-A5C1-4831-B561-3F850C58310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7B4749-8AE7-4DB6-8005-B00978ED1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612339" y="2267296"/>
            <a:ext cx="609600" cy="1005840"/>
          </a:xfrm>
          <a:prstGeom prst="rect">
            <a:avLst/>
          </a:prstGeom>
        </p:spPr>
      </p:pic>
      <p:sp>
        <p:nvSpPr>
          <p:cNvPr id="54" name="Ribbon: Tilted Up 53">
            <a:extLst>
              <a:ext uri="{FF2B5EF4-FFF2-40B4-BE49-F238E27FC236}">
                <a16:creationId xmlns:a16="http://schemas.microsoft.com/office/drawing/2014/main" id="{AEB74A08-D7C2-4857-B1EE-1CE0D4B23887}"/>
              </a:ext>
            </a:extLst>
          </p:cNvPr>
          <p:cNvSpPr/>
          <p:nvPr/>
        </p:nvSpPr>
        <p:spPr>
          <a:xfrm>
            <a:off x="4440029" y="3223951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1F8C2DCF-286F-4F59-88E4-CD620DAB9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6229930" y="2193773"/>
            <a:ext cx="608618" cy="100422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C7800-9271-408C-981E-E536FAF60DBC}"/>
              </a:ext>
            </a:extLst>
          </p:cNvPr>
          <p:cNvGrpSpPr/>
          <p:nvPr/>
        </p:nvGrpSpPr>
        <p:grpSpPr>
          <a:xfrm>
            <a:off x="5891974" y="2089333"/>
            <a:ext cx="1271016" cy="1267320"/>
            <a:chOff x="4339421" y="4640314"/>
            <a:chExt cx="1271016" cy="126732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DE7915-DA05-46DE-AFE4-D580D5124051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E9C592-8337-4B50-855E-2AA2EC660B9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308BE1-307C-46ED-8565-F977B610E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084040" y="2251883"/>
            <a:ext cx="609600" cy="10058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6ABEAE-2128-4BB5-A64E-B49C3BAC77BD}"/>
              </a:ext>
            </a:extLst>
          </p:cNvPr>
          <p:cNvSpPr txBox="1"/>
          <p:nvPr/>
        </p:nvSpPr>
        <p:spPr>
          <a:xfrm>
            <a:off x="6417284" y="2207428"/>
            <a:ext cx="69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68" name="Ribbon: Tilted Up 67">
            <a:extLst>
              <a:ext uri="{FF2B5EF4-FFF2-40B4-BE49-F238E27FC236}">
                <a16:creationId xmlns:a16="http://schemas.microsoft.com/office/drawing/2014/main" id="{B129EF4C-9D15-48FD-BF64-396D23346A78}"/>
              </a:ext>
            </a:extLst>
          </p:cNvPr>
          <p:cNvSpPr/>
          <p:nvPr/>
        </p:nvSpPr>
        <p:spPr>
          <a:xfrm>
            <a:off x="8735702" y="4307247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5F05ED3C-918D-4A98-9EA9-3BB50180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861447" y="3267871"/>
            <a:ext cx="608618" cy="100422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09F8EFD-8578-41EF-9C5B-636F7C3CB40A}"/>
              </a:ext>
            </a:extLst>
          </p:cNvPr>
          <p:cNvGrpSpPr/>
          <p:nvPr/>
        </p:nvGrpSpPr>
        <p:grpSpPr>
          <a:xfrm>
            <a:off x="1523491" y="3163431"/>
            <a:ext cx="1271016" cy="1267320"/>
            <a:chOff x="4339421" y="4640314"/>
            <a:chExt cx="1271016" cy="1267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477BBA-AAD6-4A50-840F-4807D7418C8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B43163C-7D08-45D4-8AE7-F094D3B33E2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D8559-AA3C-4E8D-AE8B-089B416D6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838619" y="3267395"/>
            <a:ext cx="609600" cy="1005840"/>
          </a:xfrm>
          <a:prstGeom prst="rect">
            <a:avLst/>
          </a:prstGeom>
        </p:spPr>
      </p:pic>
      <p:sp>
        <p:nvSpPr>
          <p:cNvPr id="77" name="Ribbon: Tilted Up 76">
            <a:extLst>
              <a:ext uri="{FF2B5EF4-FFF2-40B4-BE49-F238E27FC236}">
                <a16:creationId xmlns:a16="http://schemas.microsoft.com/office/drawing/2014/main" id="{C2DE246E-3429-46A2-9E7D-EF6B9F4DFC4B}"/>
              </a:ext>
            </a:extLst>
          </p:cNvPr>
          <p:cNvSpPr/>
          <p:nvPr/>
        </p:nvSpPr>
        <p:spPr>
          <a:xfrm>
            <a:off x="1691187" y="4224050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8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777BF643-8F63-4901-BCE5-3A2CBEA1C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3477057" y="3267872"/>
            <a:ext cx="608618" cy="1004221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E4D3D6DE-93F3-4813-89C9-D11B12F5D9B0}"/>
              </a:ext>
            </a:extLst>
          </p:cNvPr>
          <p:cNvSpPr/>
          <p:nvPr/>
        </p:nvSpPr>
        <p:spPr>
          <a:xfrm>
            <a:off x="3139101" y="3163432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86EEB4-7D51-4645-AEB9-DFC2274BAE49}"/>
              </a:ext>
            </a:extLst>
          </p:cNvPr>
          <p:cNvSpPr/>
          <p:nvPr/>
        </p:nvSpPr>
        <p:spPr>
          <a:xfrm>
            <a:off x="3216825" y="3243130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65B79-A073-4618-A5E4-1871259B8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3454229" y="3267396"/>
            <a:ext cx="609600" cy="1005840"/>
          </a:xfrm>
          <a:prstGeom prst="rect">
            <a:avLst/>
          </a:prstGeom>
        </p:spPr>
      </p:pic>
      <p:sp>
        <p:nvSpPr>
          <p:cNvPr id="83" name="Ribbon: Tilted Up 82">
            <a:extLst>
              <a:ext uri="{FF2B5EF4-FFF2-40B4-BE49-F238E27FC236}">
                <a16:creationId xmlns:a16="http://schemas.microsoft.com/office/drawing/2014/main" id="{BD6202E1-378D-4943-8899-6C0E607EA76C}"/>
              </a:ext>
            </a:extLst>
          </p:cNvPr>
          <p:cNvSpPr/>
          <p:nvPr/>
        </p:nvSpPr>
        <p:spPr>
          <a:xfrm>
            <a:off x="3306797" y="4224051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37FFBCC-60B1-41E6-A748-F02B35F335E6}"/>
              </a:ext>
            </a:extLst>
          </p:cNvPr>
          <p:cNvGrpSpPr/>
          <p:nvPr/>
        </p:nvGrpSpPr>
        <p:grpSpPr>
          <a:xfrm>
            <a:off x="2010213" y="4995775"/>
            <a:ext cx="1271016" cy="1391196"/>
            <a:chOff x="2010213" y="5029685"/>
            <a:chExt cx="1271016" cy="139119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A6A1E-4F94-4BF2-A766-D938DF863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357" y="504661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464B883-704B-454B-A6F4-4D4FB799EB3F}"/>
                </a:ext>
              </a:extLst>
            </p:cNvPr>
            <p:cNvSpPr/>
            <p:nvPr/>
          </p:nvSpPr>
          <p:spPr>
            <a:xfrm>
              <a:off x="2087937" y="5109383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B80A74B6-8304-4172-99AE-CF2525F6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2326263" y="5134125"/>
              <a:ext cx="608618" cy="100422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1281719-ECFB-477B-AC6F-C5E4831530B7}"/>
                </a:ext>
              </a:extLst>
            </p:cNvPr>
            <p:cNvSpPr/>
            <p:nvPr/>
          </p:nvSpPr>
          <p:spPr>
            <a:xfrm>
              <a:off x="2010213" y="502968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bbon: Tilted Up 94">
              <a:extLst>
                <a:ext uri="{FF2B5EF4-FFF2-40B4-BE49-F238E27FC236}">
                  <a16:creationId xmlns:a16="http://schemas.microsoft.com/office/drawing/2014/main" id="{7A9A303D-CC0D-4602-8B2E-EF49D367B8FB}"/>
                </a:ext>
              </a:extLst>
            </p:cNvPr>
            <p:cNvSpPr/>
            <p:nvPr/>
          </p:nvSpPr>
          <p:spPr>
            <a:xfrm>
              <a:off x="2177909" y="6090304"/>
              <a:ext cx="935625" cy="330577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248ACF-FB85-4D0F-91E7-020EC0BCEE54}"/>
              </a:ext>
            </a:extLst>
          </p:cNvPr>
          <p:cNvGrpSpPr/>
          <p:nvPr/>
        </p:nvGrpSpPr>
        <p:grpSpPr>
          <a:xfrm>
            <a:off x="3451042" y="4995775"/>
            <a:ext cx="1271016" cy="1391196"/>
            <a:chOff x="3451042" y="4995775"/>
            <a:chExt cx="1271016" cy="1391196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6CEC78-DE02-43D5-A945-B055F567D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0186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CB2A64-3352-4DC3-8991-28C1C70B85CA}"/>
                </a:ext>
              </a:extLst>
            </p:cNvPr>
            <p:cNvSpPr/>
            <p:nvPr/>
          </p:nvSpPr>
          <p:spPr>
            <a:xfrm>
              <a:off x="3528766" y="5075473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 descr="A close up of a sign&#10;&#10;Description automatically generated">
              <a:extLst>
                <a:ext uri="{FF2B5EF4-FFF2-40B4-BE49-F238E27FC236}">
                  <a16:creationId xmlns:a16="http://schemas.microsoft.com/office/drawing/2014/main" id="{BFA3CBCC-5C6D-4E56-8E2D-D073FAA2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3767092" y="5100215"/>
              <a:ext cx="608618" cy="1004221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1F0B7B-A7DA-4C73-821C-3CDBAFF6EE95}"/>
                </a:ext>
              </a:extLst>
            </p:cNvPr>
            <p:cNvSpPr/>
            <p:nvPr/>
          </p:nvSpPr>
          <p:spPr>
            <a:xfrm>
              <a:off x="3451042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ibbon: Tilted Up 119">
              <a:extLst>
                <a:ext uri="{FF2B5EF4-FFF2-40B4-BE49-F238E27FC236}">
                  <a16:creationId xmlns:a16="http://schemas.microsoft.com/office/drawing/2014/main" id="{573EF88F-5AFC-42C5-BAA7-9D315CA7719D}"/>
                </a:ext>
              </a:extLst>
            </p:cNvPr>
            <p:cNvSpPr/>
            <p:nvPr/>
          </p:nvSpPr>
          <p:spPr>
            <a:xfrm>
              <a:off x="3618738" y="6056394"/>
              <a:ext cx="935625" cy="330577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FDE83CD-B6E1-440E-999C-6888726D9C67}"/>
              </a:ext>
            </a:extLst>
          </p:cNvPr>
          <p:cNvGrpSpPr/>
          <p:nvPr/>
        </p:nvGrpSpPr>
        <p:grpSpPr>
          <a:xfrm>
            <a:off x="4995505" y="4995775"/>
            <a:ext cx="1271016" cy="1391196"/>
            <a:chOff x="4995505" y="4995775"/>
            <a:chExt cx="1271016" cy="139119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DEE6136-2B3A-41C9-B020-D57DE354DA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649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609D45-4670-4263-A481-A235D7A788E0}"/>
                </a:ext>
              </a:extLst>
            </p:cNvPr>
            <p:cNvSpPr/>
            <p:nvPr/>
          </p:nvSpPr>
          <p:spPr>
            <a:xfrm>
              <a:off x="5073229" y="5075473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 descr="A close up of a sign&#10;&#10;Description automatically generated">
              <a:extLst>
                <a:ext uri="{FF2B5EF4-FFF2-40B4-BE49-F238E27FC236}">
                  <a16:creationId xmlns:a16="http://schemas.microsoft.com/office/drawing/2014/main" id="{34114E0F-7C6D-4F82-8AF1-742DEB1E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5311555" y="5100215"/>
              <a:ext cx="608618" cy="1004221"/>
            </a:xfrm>
            <a:prstGeom prst="rect">
              <a:avLst/>
            </a:prstGeom>
          </p:spPr>
        </p:pic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F141E5-94D0-4C4E-82BC-85B00230EFFA}"/>
                </a:ext>
              </a:extLst>
            </p:cNvPr>
            <p:cNvSpPr/>
            <p:nvPr/>
          </p:nvSpPr>
          <p:spPr>
            <a:xfrm>
              <a:off x="4995505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bbon: Tilted Up 129">
              <a:extLst>
                <a:ext uri="{FF2B5EF4-FFF2-40B4-BE49-F238E27FC236}">
                  <a16:creationId xmlns:a16="http://schemas.microsoft.com/office/drawing/2014/main" id="{6C98F368-A776-4107-AD2C-CD7D33CF0F2B}"/>
                </a:ext>
              </a:extLst>
            </p:cNvPr>
            <p:cNvSpPr/>
            <p:nvPr/>
          </p:nvSpPr>
          <p:spPr>
            <a:xfrm>
              <a:off x="5163201" y="60563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</p:grpSp>
      <p:pic>
        <p:nvPicPr>
          <p:cNvPr id="148" name="Graphic 147" descr="Wreath">
            <a:extLst>
              <a:ext uri="{FF2B5EF4-FFF2-40B4-BE49-F238E27FC236}">
                <a16:creationId xmlns:a16="http://schemas.microsoft.com/office/drawing/2014/main" id="{E93F4930-5018-465E-99F2-16E2E9E3A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9645804" y="5029685"/>
            <a:ext cx="526839" cy="8043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F9FFD-909A-4E64-B3F6-EC20F767B0AF}"/>
              </a:ext>
            </a:extLst>
          </p:cNvPr>
          <p:cNvGrpSpPr/>
          <p:nvPr/>
        </p:nvGrpSpPr>
        <p:grpSpPr>
          <a:xfrm>
            <a:off x="6526412" y="4995775"/>
            <a:ext cx="1271016" cy="1391196"/>
            <a:chOff x="6526412" y="5004219"/>
            <a:chExt cx="1271016" cy="139119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E867BF6-51A8-4692-ACBB-B806D23B86A6}"/>
                </a:ext>
              </a:extLst>
            </p:cNvPr>
            <p:cNvGrpSpPr/>
            <p:nvPr/>
          </p:nvGrpSpPr>
          <p:grpSpPr>
            <a:xfrm>
              <a:off x="6526412" y="5004219"/>
              <a:ext cx="1271016" cy="1391196"/>
              <a:chOff x="6526412" y="5004219"/>
              <a:chExt cx="1271016" cy="139119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A541173-4CB0-4DD1-A407-E720A62C40F1}"/>
                  </a:ext>
                </a:extLst>
              </p:cNvPr>
              <p:cNvGrpSpPr/>
              <p:nvPr/>
            </p:nvGrpSpPr>
            <p:grpSpPr>
              <a:xfrm>
                <a:off x="6526412" y="5004219"/>
                <a:ext cx="1271016" cy="1267320"/>
                <a:chOff x="4339421" y="4640314"/>
                <a:chExt cx="1271016" cy="126732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B5C5940-2784-4F02-A248-FD6ABE311500}"/>
                    </a:ext>
                  </a:extLst>
                </p:cNvPr>
                <p:cNvSpPr/>
                <p:nvPr/>
              </p:nvSpPr>
              <p:spPr>
                <a:xfrm>
                  <a:off x="4339421" y="4640314"/>
                  <a:ext cx="1271016" cy="1267320"/>
                </a:xfrm>
                <a:prstGeom prst="ellipse">
                  <a:avLst/>
                </a:prstGeom>
                <a:noFill/>
                <a:ln w="5715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E38CE2C-E133-4AC2-B2E0-CCCBE5BDAD7F}"/>
                    </a:ext>
                  </a:extLst>
                </p:cNvPr>
                <p:cNvSpPr/>
                <p:nvPr/>
              </p:nvSpPr>
              <p:spPr>
                <a:xfrm>
                  <a:off x="4417145" y="4720012"/>
                  <a:ext cx="1115568" cy="1113622"/>
                </a:xfrm>
                <a:prstGeom prst="ellipse">
                  <a:avLst/>
                </a:prstGeom>
                <a:solidFill>
                  <a:srgbClr val="2D2A3F"/>
                </a:solidFill>
                <a:ln w="1270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Picture 13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FFD852F-B773-4C6E-ABF8-D14B846C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6863446" y="5108183"/>
                <a:ext cx="609600" cy="1005840"/>
              </a:xfrm>
              <a:prstGeom prst="rect">
                <a:avLst/>
              </a:prstGeom>
            </p:spPr>
          </p:pic>
          <p:sp>
            <p:nvSpPr>
              <p:cNvPr id="135" name="Ribbon: Tilted Up 134">
                <a:extLst>
                  <a:ext uri="{FF2B5EF4-FFF2-40B4-BE49-F238E27FC236}">
                    <a16:creationId xmlns:a16="http://schemas.microsoft.com/office/drawing/2014/main" id="{8D9EDCDF-5E92-41AF-A29C-EFA1A57A6E33}"/>
                  </a:ext>
                </a:extLst>
              </p:cNvPr>
              <p:cNvSpPr/>
              <p:nvPr/>
            </p:nvSpPr>
            <p:spPr>
              <a:xfrm>
                <a:off x="6703098" y="6064838"/>
                <a:ext cx="935625" cy="330577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31859D68-7824-4CA0-8D9D-8EB2EB854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5781"/>
            <a:stretch/>
          </p:blipFill>
          <p:spPr>
            <a:xfrm>
              <a:off x="7012570" y="5290488"/>
              <a:ext cx="168158" cy="13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47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4599</TotalTime>
  <Words>211</Words>
  <Application>Microsoft Office PowerPoint</Application>
  <PresentationFormat>Widescreen</PresentationFormat>
  <Paragraphs>123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Badges for: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57</cp:revision>
  <dcterms:created xsi:type="dcterms:W3CDTF">2020-09-25T18:45:29Z</dcterms:created>
  <dcterms:modified xsi:type="dcterms:W3CDTF">2020-09-29T17:51:58Z</dcterms:modified>
</cp:coreProperties>
</file>